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435" r:id="rId2"/>
    <p:sldId id="581" r:id="rId3"/>
    <p:sldId id="542" r:id="rId4"/>
    <p:sldId id="580" r:id="rId5"/>
    <p:sldId id="545" r:id="rId6"/>
    <p:sldId id="579" r:id="rId7"/>
    <p:sldId id="507" r:id="rId8"/>
    <p:sldId id="535" r:id="rId9"/>
    <p:sldId id="466" r:id="rId10"/>
    <p:sldId id="506" r:id="rId11"/>
    <p:sldId id="536" r:id="rId12"/>
    <p:sldId id="479" r:id="rId13"/>
    <p:sldId id="480" r:id="rId14"/>
    <p:sldId id="457" r:id="rId15"/>
  </p:sldIdLst>
  <p:sldSz cx="12192000" cy="6858000"/>
  <p:notesSz cx="6950075" cy="9236075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ヒラギノ角ゴ Pro W3" charset="0"/>
        <a:cs typeface="Arial" panose="020B0604020202020204" pitchFamily="34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ヒラギノ角ゴ Pro W3" charset="0"/>
        <a:cs typeface="Arial" panose="020B0604020202020204" pitchFamily="34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ヒラギノ角ゴ Pro W3" charset="0"/>
        <a:cs typeface="Arial" panose="020B0604020202020204" pitchFamily="34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ヒラギノ角ゴ Pro W3" charset="0"/>
        <a:cs typeface="Arial" panose="020B0604020202020204" pitchFamily="34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ヒラギノ角ゴ Pro W3" charset="0"/>
        <a:cs typeface="Arial" panose="020B0604020202020204" pitchFamily="34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ヒラギノ角ゴ Pro W3" charset="0"/>
        <a:cs typeface="Arial" panose="020B0604020202020204" pitchFamily="34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ヒラギノ角ゴ Pro W3" charset="0"/>
        <a:cs typeface="Arial" panose="020B0604020202020204" pitchFamily="34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ヒラギノ角ゴ Pro W3" charset="0"/>
        <a:cs typeface="Arial" panose="020B0604020202020204" pitchFamily="34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ヒラギノ角ゴ Pro W3" charset="0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010">
          <p15:clr>
            <a:srgbClr val="A4A3A4"/>
          </p15:clr>
        </p15:guide>
        <p15:guide id="2" pos="240">
          <p15:clr>
            <a:srgbClr val="A4A3A4"/>
          </p15:clr>
        </p15:guide>
        <p15:guide id="3" pos="38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2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9576F"/>
    <a:srgbClr val="DBE5E6"/>
    <a:srgbClr val="C6D5D7"/>
    <a:srgbClr val="DCEAEA"/>
    <a:srgbClr val="00374A"/>
    <a:srgbClr val="004165"/>
    <a:srgbClr val="A9B2B1"/>
    <a:srgbClr val="800000"/>
    <a:srgbClr val="EBFDFF"/>
    <a:srgbClr val="ECFC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649" autoAdjust="0"/>
    <p:restoredTop sz="78753" autoAdjust="0"/>
  </p:normalViewPr>
  <p:slideViewPr>
    <p:cSldViewPr snapToGrid="0">
      <p:cViewPr varScale="1">
        <p:scale>
          <a:sx n="52" d="100"/>
          <a:sy n="52" d="100"/>
        </p:scale>
        <p:origin x="78" y="486"/>
      </p:cViewPr>
      <p:guideLst>
        <p:guide orient="horz" pos="1010"/>
        <p:guide pos="240"/>
        <p:guide pos="38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12329" cy="4619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36173" y="1"/>
            <a:ext cx="3012329" cy="4619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AEA679-63F4-1443-B93D-545ACFBE4F62}" type="datetimeFigureOut">
              <a:rPr lang="en-US" smtClean="0"/>
              <a:t>1/20/2021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72526"/>
            <a:ext cx="3012329" cy="4619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36173" y="8772526"/>
            <a:ext cx="3012329" cy="4619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188D22-0E92-9B40-9E28-C5D950A828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11699" cy="463408"/>
          </a:xfrm>
          <a:prstGeom prst="rect">
            <a:avLst/>
          </a:prstGeom>
        </p:spPr>
        <p:txBody>
          <a:bodyPr vert="horz" lIns="92830" tIns="46415" rIns="92830" bIns="46415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36768" y="0"/>
            <a:ext cx="3011699" cy="463408"/>
          </a:xfrm>
          <a:prstGeom prst="rect">
            <a:avLst/>
          </a:prstGeom>
        </p:spPr>
        <p:txBody>
          <a:bodyPr vert="horz" lIns="92830" tIns="46415" rIns="92830" bIns="46415" rtlCol="0"/>
          <a:lstStyle>
            <a:lvl1pPr algn="r">
              <a:defRPr sz="1200"/>
            </a:lvl1pPr>
          </a:lstStyle>
          <a:p>
            <a:fld id="{16E6FB2C-DA94-C541-9E89-F92525DB3B64}" type="datetimeFigureOut">
              <a:rPr lang="en-US" smtClean="0"/>
              <a:t>1/20/2021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04850" y="1154113"/>
            <a:ext cx="5540375" cy="31178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830" tIns="46415" rIns="92830" bIns="46415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95008" y="4444862"/>
            <a:ext cx="5560060" cy="3636705"/>
          </a:xfrm>
          <a:prstGeom prst="rect">
            <a:avLst/>
          </a:prstGeom>
        </p:spPr>
        <p:txBody>
          <a:bodyPr vert="horz" lIns="92830" tIns="46415" rIns="92830" bIns="46415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772670"/>
            <a:ext cx="3011699" cy="463407"/>
          </a:xfrm>
          <a:prstGeom prst="rect">
            <a:avLst/>
          </a:prstGeom>
        </p:spPr>
        <p:txBody>
          <a:bodyPr vert="horz" lIns="92830" tIns="46415" rIns="92830" bIns="46415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36768" y="8772670"/>
            <a:ext cx="3011699" cy="463407"/>
          </a:xfrm>
          <a:prstGeom prst="rect">
            <a:avLst/>
          </a:prstGeom>
        </p:spPr>
        <p:txBody>
          <a:bodyPr vert="horz" lIns="92830" tIns="46415" rIns="92830" bIns="46415" rtlCol="0" anchor="b"/>
          <a:lstStyle>
            <a:lvl1pPr algn="r">
              <a:defRPr sz="1200"/>
            </a:lvl1pPr>
          </a:lstStyle>
          <a:p>
            <a:fld id="{1C54B805-CDAB-3A40-8111-AB777D1FAB7A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04850" y="1154113"/>
            <a:ext cx="5540375" cy="31178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事务官：提醒静音、欢迎打开摄像头</a:t>
            </a:r>
            <a:endParaRPr lang="en-US" altLang="zh-CN" dirty="0"/>
          </a:p>
          <a:p>
            <a:r>
              <a:rPr lang="zh-CN" altLang="en-US" dirty="0"/>
              <a:t>头马四不：宗教、政治、性、营销</a:t>
            </a:r>
            <a:endParaRPr lang="en-US" altLang="zh-CN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54B805-CDAB-3A40-8111-AB777D1FAB7A}" type="slidenum">
              <a:rPr lang="en-US" smtClean="0">
                <a:solidFill>
                  <a:prstClr val="black"/>
                </a:solidFill>
              </a:rPr>
              <a:t>1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83202E-7C2D-495A-8EDD-4C13FAB8F28A}" type="slidenum">
              <a:rPr lang="zh-CN" altLang="en-US" smtClean="0">
                <a:solidFill>
                  <a:prstClr val="black"/>
                </a:solidFill>
              </a:rPr>
              <a:t>11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83202E-7C2D-495A-8EDD-4C13FAB8F28A}" type="slidenum">
              <a:rPr lang="zh-CN" altLang="en-US" smtClean="0">
                <a:solidFill>
                  <a:prstClr val="black"/>
                </a:solidFill>
              </a:rPr>
              <a:t>12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83202E-7C2D-495A-8EDD-4C13FAB8F28A}" type="slidenum">
              <a:rPr lang="zh-CN" altLang="en-US" smtClean="0">
                <a:solidFill>
                  <a:prstClr val="black"/>
                </a:solidFill>
              </a:rPr>
              <a:t>13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04850" y="1154113"/>
            <a:ext cx="5540375" cy="31178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54B805-CDAB-3A40-8111-AB777D1FAB7A}" type="slidenum">
              <a:rPr lang="en-US" smtClean="0">
                <a:solidFill>
                  <a:prstClr val="black"/>
                </a:solidFill>
              </a:rPr>
              <a:t>14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83202E-7C2D-495A-8EDD-4C13FAB8F28A}" type="slidenum">
              <a:rPr lang="zh-CN" altLang="en-US" smtClean="0">
                <a:solidFill>
                  <a:prstClr val="black"/>
                </a:solidFill>
              </a:rPr>
              <a:t>2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83202E-7C2D-495A-8EDD-4C13FAB8F28A}" type="slidenum">
              <a:rPr lang="zh-CN" altLang="en-US" smtClean="0">
                <a:solidFill>
                  <a:prstClr val="black"/>
                </a:solidFill>
              </a:rPr>
              <a:t>3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83202E-7C2D-495A-8EDD-4C13FAB8F28A}" type="slidenum">
              <a:rPr lang="zh-CN" altLang="en-US" smtClean="0">
                <a:solidFill>
                  <a:prstClr val="black"/>
                </a:solidFill>
              </a:rPr>
              <a:t>4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90741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83202E-7C2D-495A-8EDD-4C13FAB8F28A}" type="slidenum">
              <a:rPr lang="zh-CN" altLang="en-US" smtClean="0">
                <a:solidFill>
                  <a:prstClr val="black"/>
                </a:solidFill>
              </a:rPr>
              <a:t>5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83202E-7C2D-495A-8EDD-4C13FAB8F28A}" type="slidenum">
              <a:rPr lang="zh-CN" altLang="en-US" smtClean="0">
                <a:solidFill>
                  <a:prstClr val="black"/>
                </a:solidFill>
              </a:rPr>
              <a:t>6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07265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83202E-7C2D-495A-8EDD-4C13FAB8F28A}" type="slidenum">
              <a:rPr lang="zh-CN" altLang="en-US" smtClean="0">
                <a:solidFill>
                  <a:prstClr val="black"/>
                </a:solidFill>
              </a:rPr>
              <a:t>7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83202E-7C2D-495A-8EDD-4C13FAB8F28A}" type="slidenum">
              <a:rPr lang="zh-CN" altLang="en-US" smtClean="0">
                <a:solidFill>
                  <a:prstClr val="black"/>
                </a:solidFill>
              </a:rPr>
              <a:t>9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83202E-7C2D-495A-8EDD-4C13FAB8F28A}" type="slidenum">
              <a:rPr lang="zh-CN" altLang="en-US" smtClean="0">
                <a:solidFill>
                  <a:prstClr val="black"/>
                </a:solidFill>
              </a:rPr>
              <a:t>10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-dark bkgd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/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3524" y="1671826"/>
            <a:ext cx="3044952" cy="694944"/>
          </a:xfrm>
          <a:prstGeom prst="rect">
            <a:avLst/>
          </a:prstGeom>
        </p:spPr>
      </p:pic>
      <p:cxnSp>
        <p:nvCxnSpPr>
          <p:cNvPr id="4" name="Straight Connector 3"/>
          <p:cNvCxnSpPr/>
          <p:nvPr userDrawn="1"/>
        </p:nvCxnSpPr>
        <p:spPr>
          <a:xfrm>
            <a:off x="1422400" y="2743200"/>
            <a:ext cx="93472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le 9"/>
          <p:cNvSpPr>
            <a:spLocks noGrp="1"/>
          </p:cNvSpPr>
          <p:nvPr>
            <p:ph type="title" hasCustomPrompt="1"/>
          </p:nvPr>
        </p:nvSpPr>
        <p:spPr>
          <a:xfrm>
            <a:off x="838200" y="3200401"/>
            <a:ext cx="10515600" cy="533400"/>
          </a:xfrm>
          <a:prstGeom prst="rect">
            <a:avLst/>
          </a:prstGeom>
        </p:spPr>
        <p:txBody>
          <a:bodyPr/>
          <a:lstStyle>
            <a:lvl1pPr algn="ctr">
              <a:defRPr sz="2600">
                <a:solidFill>
                  <a:srgbClr val="FFF0A0"/>
                </a:solidFill>
                <a:latin typeface="Myriad Pro" panose="020B0503030403020204" charset="0"/>
                <a:ea typeface="Myriad Pro" panose="020B0503030403020204" charset="0"/>
                <a:cs typeface="Myriad Pro" panose="020B0503030403020204" charset="0"/>
              </a:defRPr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15" name="Content Placeholder 17"/>
          <p:cNvSpPr>
            <a:spLocks noGrp="1"/>
          </p:cNvSpPr>
          <p:nvPr>
            <p:ph sz="quarter" idx="10" hasCustomPrompt="1"/>
          </p:nvPr>
        </p:nvSpPr>
        <p:spPr>
          <a:xfrm>
            <a:off x="2197100" y="4038600"/>
            <a:ext cx="7797800" cy="9144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 baseline="0">
                <a:solidFill>
                  <a:srgbClr val="EBEBEB"/>
                </a:solidFill>
              </a:defRPr>
            </a:lvl1pPr>
          </a:lstStyle>
          <a:p>
            <a:pPr lvl="0"/>
            <a:r>
              <a:rPr lang="en-US"/>
              <a:t>Click to Edit Master subtitle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2021/1/20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-dark bkgd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9"/>
          <p:cNvSpPr>
            <a:spLocks noGrp="1"/>
          </p:cNvSpPr>
          <p:nvPr>
            <p:ph type="title" hasCustomPrompt="1"/>
          </p:nvPr>
        </p:nvSpPr>
        <p:spPr>
          <a:xfrm>
            <a:off x="838200" y="2964873"/>
            <a:ext cx="10515600" cy="928253"/>
          </a:xfrm>
          <a:prstGeom prst="rect">
            <a:avLst/>
          </a:prstGeom>
        </p:spPr>
        <p:txBody>
          <a:bodyPr/>
          <a:lstStyle>
            <a:lvl1pPr algn="ctr">
              <a:defRPr sz="4400">
                <a:solidFill>
                  <a:srgbClr val="FFF0A0"/>
                </a:solidFill>
                <a:latin typeface="Myriad Pro" panose="020B0503030403020204" charset="0"/>
                <a:ea typeface="Myriad Pro" panose="020B0503030403020204" charset="0"/>
                <a:cs typeface="Myriad Pro" panose="020B0503030403020204" charset="0"/>
              </a:defRPr>
            </a:lvl1pPr>
          </a:lstStyle>
          <a:p>
            <a:r>
              <a:rPr lang="en-US"/>
              <a:t>Click to Edit Master Title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-light bkg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1422400" y="2743200"/>
            <a:ext cx="9347200" cy="0"/>
          </a:xfrm>
          <a:prstGeom prst="line">
            <a:avLst/>
          </a:prstGeom>
          <a:ln>
            <a:solidFill>
              <a:srgbClr val="A9B2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le 9"/>
          <p:cNvSpPr>
            <a:spLocks noGrp="1"/>
          </p:cNvSpPr>
          <p:nvPr>
            <p:ph type="title" hasCustomPrompt="1"/>
          </p:nvPr>
        </p:nvSpPr>
        <p:spPr>
          <a:xfrm>
            <a:off x="838200" y="3200401"/>
            <a:ext cx="10515600" cy="533400"/>
          </a:xfrm>
          <a:prstGeom prst="rect">
            <a:avLst/>
          </a:prstGeom>
        </p:spPr>
        <p:txBody>
          <a:bodyPr/>
          <a:lstStyle>
            <a:lvl1pPr algn="ctr">
              <a:defRPr sz="2600">
                <a:solidFill>
                  <a:schemeClr val="tx2">
                    <a:lumMod val="65000"/>
                    <a:lumOff val="35000"/>
                  </a:schemeClr>
                </a:solidFill>
                <a:latin typeface="Myriad Pro" panose="020B0503030403020204" charset="0"/>
                <a:ea typeface="Myriad Pro" panose="020B0503030403020204" charset="0"/>
                <a:cs typeface="Myriad Pro" panose="020B0503030403020204" charset="0"/>
              </a:defRPr>
            </a:lvl1pPr>
          </a:lstStyle>
          <a:p>
            <a:r>
              <a:rPr lang="en-US"/>
              <a:t>Click to Edit Presentation Title</a:t>
            </a:r>
          </a:p>
        </p:txBody>
      </p:sp>
      <p:sp>
        <p:nvSpPr>
          <p:cNvPr id="15" name="Content Placeholder 17"/>
          <p:cNvSpPr>
            <a:spLocks noGrp="1"/>
          </p:cNvSpPr>
          <p:nvPr>
            <p:ph sz="quarter" idx="10" hasCustomPrompt="1"/>
          </p:nvPr>
        </p:nvSpPr>
        <p:spPr>
          <a:xfrm>
            <a:off x="2197100" y="4038600"/>
            <a:ext cx="7797800" cy="9144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Presentation Subtitle</a:t>
            </a:r>
          </a:p>
        </p:txBody>
      </p:sp>
      <p:pic>
        <p:nvPicPr>
          <p:cNvPr id="17" name="Picture 16"/>
          <p:cNvPicPr/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3524" y="1677404"/>
            <a:ext cx="3044952" cy="69494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ullet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 userDrawn="1"/>
        </p:nvCxnSpPr>
        <p:spPr>
          <a:xfrm>
            <a:off x="406400" y="1256580"/>
            <a:ext cx="711200" cy="0"/>
          </a:xfrm>
          <a:prstGeom prst="line">
            <a:avLst/>
          </a:prstGeom>
          <a:ln w="28575">
            <a:solidFill>
              <a:srgbClr val="8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609600"/>
            <a:ext cx="11480800" cy="645075"/>
          </a:xfrm>
          <a:prstGeom prst="rect">
            <a:avLst/>
          </a:prstGeom>
        </p:spPr>
        <p:txBody>
          <a:bodyPr/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23"/>
          <p:cNvSpPr>
            <a:spLocks noGrp="1"/>
          </p:cNvSpPr>
          <p:nvPr>
            <p:ph idx="1"/>
          </p:nvPr>
        </p:nvSpPr>
        <p:spPr>
          <a:xfrm>
            <a:off x="609600" y="1604155"/>
            <a:ext cx="10972800" cy="51014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87655" indent="-287655">
              <a:buSzPct val="100000"/>
              <a:defRPr sz="240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  <a:lvl2pPr marL="685800" indent="-228600">
              <a:defRPr sz="2000">
                <a:solidFill>
                  <a:schemeClr val="tx2">
                    <a:lumMod val="65000"/>
                    <a:lumOff val="35000"/>
                  </a:schemeClr>
                </a:solidFill>
              </a:defRPr>
            </a:lvl2pPr>
            <a:lvl3pPr marL="1084580" indent="-170180">
              <a:defRPr>
                <a:solidFill>
                  <a:schemeClr val="tx2">
                    <a:lumMod val="65000"/>
                    <a:lumOff val="35000"/>
                  </a:schemeClr>
                </a:solidFill>
              </a:defRPr>
            </a:lvl3pPr>
            <a:lvl4pPr>
              <a:defRPr>
                <a:solidFill>
                  <a:schemeClr val="tx2">
                    <a:lumMod val="65000"/>
                    <a:lumOff val="35000"/>
                  </a:schemeClr>
                </a:solidFill>
              </a:defRPr>
            </a:lvl4pPr>
            <a:lvl5pPr marL="2060575" indent="-290830">
              <a:defRPr>
                <a:solidFill>
                  <a:schemeClr val="tx2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running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609600"/>
            <a:ext cx="10972800" cy="914400"/>
          </a:xfrm>
          <a:prstGeom prst="rect">
            <a:avLst/>
          </a:prstGeom>
        </p:spPr>
        <p:txBody>
          <a:bodyPr vert="horz"/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3"/>
          <p:cNvSpPr>
            <a:spLocks noGrp="1"/>
          </p:cNvSpPr>
          <p:nvPr>
            <p:ph idx="1"/>
          </p:nvPr>
        </p:nvSpPr>
        <p:spPr>
          <a:xfrm>
            <a:off x="609600" y="1604155"/>
            <a:ext cx="10972800" cy="51014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SzPct val="100000"/>
              <a:buFontTx/>
              <a:buNone/>
              <a:defRPr sz="240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  <a:lvl2pPr marL="457200" indent="0">
              <a:buFontTx/>
              <a:buNone/>
              <a:defRPr sz="2000">
                <a:solidFill>
                  <a:schemeClr val="tx2">
                    <a:lumMod val="65000"/>
                    <a:lumOff val="35000"/>
                  </a:schemeClr>
                </a:solidFill>
              </a:defRPr>
            </a:lvl2pPr>
            <a:lvl3pPr marL="914400" indent="0">
              <a:buFontTx/>
              <a:buNone/>
              <a:defRPr>
                <a:solidFill>
                  <a:schemeClr val="tx2">
                    <a:lumMod val="65000"/>
                    <a:lumOff val="35000"/>
                  </a:schemeClr>
                </a:solidFill>
              </a:defRPr>
            </a:lvl3pPr>
            <a:lvl4pPr marL="1371600" indent="0">
              <a:buFontTx/>
              <a:buNone/>
              <a:defRPr>
                <a:solidFill>
                  <a:schemeClr val="tx2">
                    <a:lumMod val="65000"/>
                    <a:lumOff val="35000"/>
                  </a:schemeClr>
                </a:solidFill>
              </a:defRPr>
            </a:lvl4pPr>
            <a:lvl5pPr marL="1769745" indent="0">
              <a:buFontTx/>
              <a:buNone/>
              <a:defRPr>
                <a:solidFill>
                  <a:schemeClr val="tx2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406400" y="1256580"/>
            <a:ext cx="711200" cy="0"/>
          </a:xfrm>
          <a:prstGeom prst="line">
            <a:avLst/>
          </a:prstGeom>
          <a:ln w="28575">
            <a:solidFill>
              <a:srgbClr val="8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s--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609600"/>
            <a:ext cx="10972800" cy="838200"/>
          </a:xfrm>
          <a:prstGeom prst="rect">
            <a:avLst/>
          </a:prstGeom>
        </p:spPr>
        <p:txBody>
          <a:bodyPr vert="horz"/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711200" y="1600200"/>
            <a:ext cx="4978400" cy="5181600"/>
          </a:xfrm>
          <a:prstGeom prst="rect">
            <a:avLst/>
          </a:prstGeom>
        </p:spPr>
        <p:txBody>
          <a:bodyPr vert="horz"/>
          <a:lstStyle>
            <a:lvl1pPr marL="228600" indent="-228600">
              <a:defRPr sz="2400"/>
            </a:lvl1pPr>
            <a:lvl2pPr marL="685800" indent="-228600">
              <a:defRPr sz="2000"/>
            </a:lvl2pPr>
            <a:lvl3pPr marL="1084580" indent="-170180">
              <a:defRPr sz="2000"/>
            </a:lvl3pPr>
            <a:lvl5pPr marL="2057400" indent="-228600">
              <a:defRPr/>
            </a:lvl5pPr>
          </a:lstStyle>
          <a:p>
            <a:pPr lvl="0"/>
            <a:r>
              <a:rPr lang="en-US"/>
              <a:t>Level One Bullet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406400" y="1256580"/>
            <a:ext cx="711200" cy="0"/>
          </a:xfrm>
          <a:prstGeom prst="line">
            <a:avLst/>
          </a:prstGeom>
          <a:ln w="28575">
            <a:solidFill>
              <a:srgbClr val="8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3"/>
          <p:cNvSpPr>
            <a:spLocks noGrp="1"/>
          </p:cNvSpPr>
          <p:nvPr>
            <p:ph sz="quarter" idx="11" hasCustomPrompt="1"/>
          </p:nvPr>
        </p:nvSpPr>
        <p:spPr>
          <a:xfrm>
            <a:off x="6096000" y="1600200"/>
            <a:ext cx="4978400" cy="5181600"/>
          </a:xfrm>
          <a:prstGeom prst="rect">
            <a:avLst/>
          </a:prstGeom>
        </p:spPr>
        <p:txBody>
          <a:bodyPr vert="horz"/>
          <a:lstStyle>
            <a:lvl1pPr marL="228600" indent="-228600">
              <a:defRPr sz="2400"/>
            </a:lvl1pPr>
            <a:lvl2pPr marL="685800" indent="-228600">
              <a:defRPr sz="2000"/>
            </a:lvl2pPr>
            <a:lvl3pPr marL="1084580" indent="-170180">
              <a:defRPr sz="2000"/>
            </a:lvl3pPr>
            <a:lvl5pPr marL="2057400" indent="-228600">
              <a:defRPr/>
            </a:lvl5pPr>
          </a:lstStyle>
          <a:p>
            <a:pPr lvl="0"/>
            <a:r>
              <a:rPr lang="en-US"/>
              <a:t>Level One Bullet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s--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609600"/>
            <a:ext cx="10972800" cy="762000"/>
          </a:xfrm>
          <a:prstGeom prst="rect">
            <a:avLst/>
          </a:prstGeom>
        </p:spPr>
        <p:txBody>
          <a:bodyPr vert="horz"/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406400" y="1256580"/>
            <a:ext cx="711200" cy="0"/>
          </a:xfrm>
          <a:prstGeom prst="line">
            <a:avLst/>
          </a:prstGeom>
          <a:ln w="28575">
            <a:solidFill>
              <a:srgbClr val="8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10"/>
          <p:cNvSpPr>
            <a:spLocks noGrp="1"/>
          </p:cNvSpPr>
          <p:nvPr>
            <p:ph sz="quarter" idx="10"/>
          </p:nvPr>
        </p:nvSpPr>
        <p:spPr>
          <a:xfrm>
            <a:off x="609600" y="1600200"/>
            <a:ext cx="5181600" cy="502920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/>
            </a:lvl1pPr>
            <a:lvl2pPr marL="0" indent="0">
              <a:buFontTx/>
              <a:buNone/>
              <a:defRPr/>
            </a:lvl2pPr>
            <a:lvl3pPr marL="0" indent="0">
              <a:buFontTx/>
              <a:buNone/>
              <a:defRPr/>
            </a:lvl3pPr>
            <a:lvl4pPr marL="0" indent="0">
              <a:buFontTx/>
              <a:buNone/>
              <a:defRPr/>
            </a:lvl4pPr>
            <a:lvl5pPr marL="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0"/>
            <a:endParaRPr lang="en-US"/>
          </a:p>
        </p:txBody>
      </p:sp>
      <p:sp>
        <p:nvSpPr>
          <p:cNvPr id="12" name="Content Placeholder 10"/>
          <p:cNvSpPr>
            <a:spLocks noGrp="1"/>
          </p:cNvSpPr>
          <p:nvPr>
            <p:ph sz="quarter" idx="11"/>
          </p:nvPr>
        </p:nvSpPr>
        <p:spPr>
          <a:xfrm>
            <a:off x="6197600" y="1600200"/>
            <a:ext cx="5181600" cy="502920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/>
            </a:lvl1pPr>
            <a:lvl2pPr marL="0" indent="0">
              <a:buFontTx/>
              <a:buNone/>
              <a:defRPr/>
            </a:lvl2pPr>
            <a:lvl3pPr marL="0" indent="0">
              <a:buFontTx/>
              <a:buNone/>
              <a:defRPr/>
            </a:lvl3pPr>
            <a:lvl4pPr marL="0" indent="0">
              <a:buFontTx/>
              <a:buNone/>
              <a:defRPr/>
            </a:lvl4pPr>
            <a:lvl5pPr marL="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0"/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-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304800" y="609600"/>
            <a:ext cx="11480800" cy="645075"/>
          </a:xfrm>
          <a:prstGeom prst="rect">
            <a:avLst/>
          </a:prstGeom>
        </p:spPr>
        <p:txBody>
          <a:bodyPr/>
          <a:lstStyle>
            <a:lvl1pPr>
              <a:defRPr sz="3000"/>
            </a:lvl1pPr>
          </a:lstStyle>
          <a:p>
            <a:endParaRPr lang="en-US"/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406400" y="1256580"/>
            <a:ext cx="711200" cy="0"/>
          </a:xfrm>
          <a:prstGeom prst="line">
            <a:avLst/>
          </a:prstGeom>
          <a:ln w="28575">
            <a:solidFill>
              <a:srgbClr val="8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/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0800" y="114301"/>
            <a:ext cx="1801368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- N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/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0800" y="114301"/>
            <a:ext cx="1801368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C6D5D7">
            <a:alpha val="6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/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0800" y="114301"/>
            <a:ext cx="1801368" cy="41148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9" r:id="rId10"/>
    <p:sldLayoutId id="2147483661" r:id="rId11"/>
    <p:sldLayoutId id="2147483662" r:id="rId12"/>
  </p:sldLayoutIdLst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hf sldNum="0"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800" b="1" i="0">
          <a:solidFill>
            <a:schemeClr val="tx2">
              <a:lumMod val="65000"/>
              <a:lumOff val="35000"/>
            </a:schemeClr>
          </a:solidFill>
          <a:latin typeface="Myriad Pro Semibold" charset="0"/>
          <a:ea typeface="Myriad Pro Semibold" charset="0"/>
          <a:cs typeface="Myriad Pro Semibold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000" b="1">
          <a:solidFill>
            <a:srgbClr val="063052"/>
          </a:solidFill>
          <a:latin typeface="Arial" panose="020B0604020202020204" pitchFamily="34" charset="0"/>
          <a:ea typeface="ヒラギノ角ゴ Pro W3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000" b="1">
          <a:solidFill>
            <a:srgbClr val="063052"/>
          </a:solidFill>
          <a:latin typeface="Arial" panose="020B0604020202020204" pitchFamily="34" charset="0"/>
          <a:ea typeface="ヒラギノ角ゴ Pro W3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000" b="1">
          <a:solidFill>
            <a:srgbClr val="063052"/>
          </a:solidFill>
          <a:latin typeface="Arial" panose="020B0604020202020204" pitchFamily="34" charset="0"/>
          <a:ea typeface="ヒラギノ角ゴ Pro W3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000" b="1">
          <a:solidFill>
            <a:srgbClr val="063052"/>
          </a:solidFill>
          <a:latin typeface="Arial" panose="020B0604020202020204" pitchFamily="34" charset="0"/>
          <a:ea typeface="ヒラギノ角ゴ Pro W3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000" b="1">
          <a:solidFill>
            <a:srgbClr val="063052"/>
          </a:solidFill>
          <a:latin typeface="Arial" panose="020B0604020202020204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000" b="1">
          <a:solidFill>
            <a:srgbClr val="063052"/>
          </a:solidFill>
          <a:latin typeface="Arial" panose="020B0604020202020204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000" b="1">
          <a:solidFill>
            <a:srgbClr val="063052"/>
          </a:solidFill>
          <a:latin typeface="Arial" panose="020B0604020202020204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000" b="1">
          <a:solidFill>
            <a:srgbClr val="063052"/>
          </a:solidFill>
          <a:latin typeface="Arial" panose="020B0604020202020204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800000"/>
        </a:buClr>
        <a:buSzPct val="87000"/>
        <a:buFont typeface="ArialUnicodeMS" charset="0"/>
        <a:buChar char="▸"/>
        <a:defRPr sz="2200">
          <a:solidFill>
            <a:schemeClr val="tx1"/>
          </a:solidFill>
          <a:latin typeface="Myriad Pro" panose="020B0503030403020204" charset="0"/>
          <a:ea typeface="Myriad Pro" panose="020B0503030403020204" charset="0"/>
          <a:cs typeface="Myriad Pro" panose="020B0503030403020204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063052"/>
        </a:buClr>
        <a:buSzPct val="80000"/>
        <a:buFont typeface="Wingdings" panose="05000000000000000000" charset="0"/>
        <a:buChar char="§"/>
        <a:defRPr sz="1800">
          <a:solidFill>
            <a:schemeClr val="tx1"/>
          </a:solidFill>
          <a:latin typeface="Myriad Pro" panose="020B0503030403020204" charset="0"/>
          <a:ea typeface="Myriad Pro" panose="020B0503030403020204" charset="0"/>
          <a:cs typeface="Myriad Pro" panose="020B0503030403020204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800000"/>
        </a:buClr>
        <a:buChar char="•"/>
        <a:defRPr sz="1800">
          <a:solidFill>
            <a:schemeClr val="tx1"/>
          </a:solidFill>
          <a:latin typeface="Myriad Pro" panose="020B0503030403020204" charset="0"/>
          <a:ea typeface="Myriad Pro" panose="020B0503030403020204" charset="0"/>
          <a:cs typeface="Myriad Pro" panose="020B0503030403020204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anose="05000000000000000000" charset="0"/>
        <a:buChar char="ü"/>
        <a:defRPr sz="1600">
          <a:solidFill>
            <a:schemeClr val="tx1"/>
          </a:solidFill>
          <a:latin typeface="Myriad Pro" panose="020B0503030403020204" charset="0"/>
          <a:ea typeface="Myriad Pro" panose="020B0503030403020204" charset="0"/>
          <a:cs typeface="Myriad Pro" panose="020B0503030403020204" charset="0"/>
        </a:defRPr>
      </a:lvl4pPr>
      <a:lvl5pPr marL="2171700" indent="-342900" algn="l" rtl="0" eaLnBrk="1" fontAlgn="base" hangingPunct="1">
        <a:spcBef>
          <a:spcPct val="20000"/>
        </a:spcBef>
        <a:spcAft>
          <a:spcPct val="0"/>
        </a:spcAft>
        <a:buClr>
          <a:srgbClr val="800000"/>
        </a:buClr>
        <a:buFont typeface="Courier New" panose="02070309020205020404" charset="0"/>
        <a:buChar char="o"/>
        <a:defRPr sz="1600">
          <a:solidFill>
            <a:srgbClr val="063052"/>
          </a:solidFill>
          <a:latin typeface="+mn-lt"/>
          <a:ea typeface="ヒラギノ角ゴ Pro W3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800000"/>
        </a:buClr>
        <a:buFont typeface="Arial Black" panose="020B0A04020102020204" pitchFamily="34" charset="0"/>
        <a:buChar char="►"/>
        <a:defRPr sz="2000">
          <a:solidFill>
            <a:srgbClr val="063052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800000"/>
        </a:buClr>
        <a:buFont typeface="Arial Black" panose="020B0A04020102020204" pitchFamily="34" charset="0"/>
        <a:buChar char="►"/>
        <a:defRPr sz="2000">
          <a:solidFill>
            <a:srgbClr val="063052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800000"/>
        </a:buClr>
        <a:buFont typeface="Arial Black" panose="020B0A04020102020204" pitchFamily="34" charset="0"/>
        <a:buChar char="►"/>
        <a:defRPr sz="2000">
          <a:solidFill>
            <a:srgbClr val="063052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800000"/>
        </a:buClr>
        <a:buFont typeface="Arial Black" panose="020B0A04020102020204" pitchFamily="34" charset="0"/>
        <a:buChar char="►"/>
        <a:defRPr sz="2000">
          <a:solidFill>
            <a:srgbClr val="063052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/>
          <p:cNvSpPr>
            <a:spLocks noGrp="1"/>
          </p:cNvSpPr>
          <p:nvPr>
            <p:ph type="title"/>
          </p:nvPr>
        </p:nvSpPr>
        <p:spPr>
          <a:xfrm>
            <a:off x="838200" y="2902304"/>
            <a:ext cx="10515600" cy="3559456"/>
          </a:xfrm>
        </p:spPr>
        <p:txBody>
          <a:bodyPr>
            <a:noAutofit/>
          </a:bodyPr>
          <a:lstStyle/>
          <a:p>
            <a:r>
              <a:rPr lang="zh-CN" altLang="en-US" sz="4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世纪卓越国际演讲俱乐部</a:t>
            </a:r>
            <a:br>
              <a:rPr lang="en-US" altLang="zh-CN" sz="440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4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助力嘉宾介绍汇总</a:t>
            </a:r>
            <a:br>
              <a:rPr lang="en-US" altLang="zh-CN" sz="440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br>
              <a:rPr lang="en-US" altLang="zh-CN" sz="440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分享人生智慧，演说别样精彩</a:t>
            </a:r>
            <a:b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endParaRPr lang="en-US"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-184648" y="2193319"/>
            <a:ext cx="7112496" cy="2308905"/>
            <a:chOff x="575148" y="799460"/>
            <a:chExt cx="7112496" cy="2308905"/>
          </a:xfrm>
        </p:grpSpPr>
        <p:sp>
          <p:nvSpPr>
            <p:cNvPr id="4" name="Title 1"/>
            <p:cNvSpPr txBox="1"/>
            <p:nvPr/>
          </p:nvSpPr>
          <p:spPr>
            <a:xfrm>
              <a:off x="575148" y="799460"/>
              <a:ext cx="5935816" cy="1066148"/>
            </a:xfrm>
            <a:prstGeom prst="rect">
              <a:avLst/>
            </a:prstGeom>
          </p:spPr>
          <p:txBody>
            <a:bodyPr/>
            <a:lstStyle>
              <a:lvl1pPr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3400" b="1">
                  <a:solidFill>
                    <a:srgbClr val="063052"/>
                  </a:solidFill>
                  <a:latin typeface="+mj-lt"/>
                  <a:ea typeface="ヒラギノ角ゴ Pro W3" charset="0"/>
                  <a:cs typeface="+mj-cs"/>
                </a:defRPr>
              </a:lvl1pPr>
              <a:lvl2pPr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rgbClr val="063052"/>
                  </a:solidFill>
                  <a:latin typeface="Arial" panose="020B0604020202020204" pitchFamily="34" charset="0"/>
                  <a:ea typeface="ヒラギノ角ゴ Pro W3" charset="0"/>
                </a:defRPr>
              </a:lvl2pPr>
              <a:lvl3pPr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rgbClr val="063052"/>
                  </a:solidFill>
                  <a:latin typeface="Arial" panose="020B0604020202020204" pitchFamily="34" charset="0"/>
                  <a:ea typeface="ヒラギノ角ゴ Pro W3" charset="0"/>
                </a:defRPr>
              </a:lvl3pPr>
              <a:lvl4pPr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rgbClr val="063052"/>
                  </a:solidFill>
                  <a:latin typeface="Arial" panose="020B0604020202020204" pitchFamily="34" charset="0"/>
                  <a:ea typeface="ヒラギノ角ゴ Pro W3" charset="0"/>
                </a:defRPr>
              </a:lvl4pPr>
              <a:lvl5pPr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rgbClr val="063052"/>
                  </a:solidFill>
                  <a:latin typeface="Arial" panose="020B0604020202020204" pitchFamily="34" charset="0"/>
                  <a:ea typeface="ヒラギノ角ゴ Pro W3" charset="0"/>
                </a:defRPr>
              </a:lvl5pPr>
              <a:lvl6pPr marL="457200"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rgbClr val="063052"/>
                  </a:solidFill>
                  <a:latin typeface="Arial" panose="020B0604020202020204" pitchFamily="34" charset="0"/>
                </a:defRPr>
              </a:lvl6pPr>
              <a:lvl7pPr marL="914400"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rgbClr val="063052"/>
                  </a:solidFill>
                  <a:latin typeface="Arial" panose="020B0604020202020204" pitchFamily="34" charset="0"/>
                </a:defRPr>
              </a:lvl7pPr>
              <a:lvl8pPr marL="1371600"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rgbClr val="063052"/>
                  </a:solidFill>
                  <a:latin typeface="Arial" panose="020B0604020202020204" pitchFamily="34" charset="0"/>
                </a:defRPr>
              </a:lvl8pPr>
              <a:lvl9pPr marL="1828800"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rgbClr val="063052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zh-CN" altLang="en-US" sz="4400" kern="0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哼哈官：炫廷</a:t>
              </a:r>
              <a:endParaRPr lang="en-US" altLang="zh-CN" sz="4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  <a:p>
              <a:pPr algn="ctr">
                <a:lnSpc>
                  <a:spcPct val="150000"/>
                </a:lnSpc>
              </a:pPr>
              <a:endParaRPr lang="en-US" altLang="zh-CN" sz="4400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5" name="Title 1"/>
            <p:cNvSpPr txBox="1"/>
            <p:nvPr/>
          </p:nvSpPr>
          <p:spPr>
            <a:xfrm>
              <a:off x="1751828" y="2071092"/>
              <a:ext cx="5935816" cy="1037273"/>
            </a:xfrm>
            <a:prstGeom prst="rect">
              <a:avLst/>
            </a:prstGeom>
          </p:spPr>
          <p:txBody>
            <a:bodyPr/>
            <a:lstStyle>
              <a:lvl1pPr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3400" b="1">
                  <a:solidFill>
                    <a:srgbClr val="063052"/>
                  </a:solidFill>
                  <a:latin typeface="+mj-lt"/>
                  <a:ea typeface="ヒラギノ角ゴ Pro W3" charset="0"/>
                  <a:cs typeface="+mj-cs"/>
                </a:defRPr>
              </a:lvl1pPr>
              <a:lvl2pPr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rgbClr val="063052"/>
                  </a:solidFill>
                  <a:latin typeface="Arial" panose="020B0604020202020204" pitchFamily="34" charset="0"/>
                  <a:ea typeface="ヒラギノ角ゴ Pro W3" charset="0"/>
                </a:defRPr>
              </a:lvl2pPr>
              <a:lvl3pPr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rgbClr val="063052"/>
                  </a:solidFill>
                  <a:latin typeface="Arial" panose="020B0604020202020204" pitchFamily="34" charset="0"/>
                  <a:ea typeface="ヒラギノ角ゴ Pro W3" charset="0"/>
                </a:defRPr>
              </a:lvl3pPr>
              <a:lvl4pPr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rgbClr val="063052"/>
                  </a:solidFill>
                  <a:latin typeface="Arial" panose="020B0604020202020204" pitchFamily="34" charset="0"/>
                  <a:ea typeface="ヒラギノ角ゴ Pro W3" charset="0"/>
                </a:defRPr>
              </a:lvl4pPr>
              <a:lvl5pPr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rgbClr val="063052"/>
                  </a:solidFill>
                  <a:latin typeface="Arial" panose="020B0604020202020204" pitchFamily="34" charset="0"/>
                  <a:ea typeface="ヒラギノ角ゴ Pro W3" charset="0"/>
                </a:defRPr>
              </a:lvl5pPr>
              <a:lvl6pPr marL="457200"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rgbClr val="063052"/>
                  </a:solidFill>
                  <a:latin typeface="Arial" panose="020B0604020202020204" pitchFamily="34" charset="0"/>
                </a:defRPr>
              </a:lvl6pPr>
              <a:lvl7pPr marL="914400"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rgbClr val="063052"/>
                  </a:solidFill>
                  <a:latin typeface="Arial" panose="020B0604020202020204" pitchFamily="34" charset="0"/>
                </a:defRPr>
              </a:lvl7pPr>
              <a:lvl8pPr marL="1371600"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rgbClr val="063052"/>
                  </a:solidFill>
                  <a:latin typeface="Arial" panose="020B0604020202020204" pitchFamily="34" charset="0"/>
                </a:defRPr>
              </a:lvl8pPr>
              <a:lvl9pPr marL="1828800"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rgbClr val="063052"/>
                  </a:solidFill>
                  <a:latin typeface="Arial" panose="020B0604020202020204" pitchFamily="34" charset="0"/>
                </a:defRPr>
              </a:lvl9pPr>
            </a:lstStyle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 kern="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勇于开始，才能找到成功的路</a:t>
              </a:r>
            </a:p>
            <a:p>
              <a:pPr marL="342900" indent="-34290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endParaRPr lang="en-US" altLang="zh-CN" sz="2000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</p:grpSp>
      <p:pic>
        <p:nvPicPr>
          <p:cNvPr id="2" name="图片 1" descr="炫廷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2985" y="1045845"/>
            <a:ext cx="5258435" cy="52762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-234178" y="1650394"/>
            <a:ext cx="7112635" cy="4001135"/>
            <a:chOff x="575148" y="799460"/>
            <a:chExt cx="7112635" cy="4001135"/>
          </a:xfrm>
        </p:grpSpPr>
        <p:sp>
          <p:nvSpPr>
            <p:cNvPr id="4" name="Title 1"/>
            <p:cNvSpPr txBox="1"/>
            <p:nvPr/>
          </p:nvSpPr>
          <p:spPr>
            <a:xfrm>
              <a:off x="575148" y="799460"/>
              <a:ext cx="5935816" cy="1066148"/>
            </a:xfrm>
            <a:prstGeom prst="rect">
              <a:avLst/>
            </a:prstGeom>
          </p:spPr>
          <p:txBody>
            <a:bodyPr/>
            <a:lstStyle>
              <a:lvl1pPr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3400" b="1">
                  <a:solidFill>
                    <a:srgbClr val="063052"/>
                  </a:solidFill>
                  <a:latin typeface="+mj-lt"/>
                  <a:ea typeface="ヒラギノ角ゴ Pro W3" charset="0"/>
                  <a:cs typeface="+mj-cs"/>
                </a:defRPr>
              </a:lvl1pPr>
              <a:lvl2pPr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rgbClr val="063052"/>
                  </a:solidFill>
                  <a:latin typeface="Arial" panose="020B0604020202020204" pitchFamily="34" charset="0"/>
                  <a:ea typeface="ヒラギノ角ゴ Pro W3" charset="0"/>
                </a:defRPr>
              </a:lvl2pPr>
              <a:lvl3pPr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rgbClr val="063052"/>
                  </a:solidFill>
                  <a:latin typeface="Arial" panose="020B0604020202020204" pitchFamily="34" charset="0"/>
                  <a:ea typeface="ヒラギノ角ゴ Pro W3" charset="0"/>
                </a:defRPr>
              </a:lvl3pPr>
              <a:lvl4pPr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rgbClr val="063052"/>
                  </a:solidFill>
                  <a:latin typeface="Arial" panose="020B0604020202020204" pitchFamily="34" charset="0"/>
                  <a:ea typeface="ヒラギノ角ゴ Pro W3" charset="0"/>
                </a:defRPr>
              </a:lvl4pPr>
              <a:lvl5pPr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rgbClr val="063052"/>
                  </a:solidFill>
                  <a:latin typeface="Arial" panose="020B0604020202020204" pitchFamily="34" charset="0"/>
                  <a:ea typeface="ヒラギノ角ゴ Pro W3" charset="0"/>
                </a:defRPr>
              </a:lvl5pPr>
              <a:lvl6pPr marL="457200"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rgbClr val="063052"/>
                  </a:solidFill>
                  <a:latin typeface="Arial" panose="020B0604020202020204" pitchFamily="34" charset="0"/>
                </a:defRPr>
              </a:lvl6pPr>
              <a:lvl7pPr marL="914400"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rgbClr val="063052"/>
                  </a:solidFill>
                  <a:latin typeface="Arial" panose="020B0604020202020204" pitchFamily="34" charset="0"/>
                </a:defRPr>
              </a:lvl7pPr>
              <a:lvl8pPr marL="1371600"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rgbClr val="063052"/>
                  </a:solidFill>
                  <a:latin typeface="Arial" panose="020B0604020202020204" pitchFamily="34" charset="0"/>
                </a:defRPr>
              </a:lvl8pPr>
              <a:lvl9pPr marL="1828800"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rgbClr val="063052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zh-CN" altLang="en-US" sz="4400" kern="0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语法官：侯志成</a:t>
              </a:r>
              <a:endParaRPr lang="en-US" altLang="zh-CN" sz="4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  <a:p>
              <a:pPr algn="ctr">
                <a:lnSpc>
                  <a:spcPct val="150000"/>
                </a:lnSpc>
              </a:pPr>
              <a:endParaRPr lang="en-US" altLang="zh-CN" sz="4400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5" name="Title 1"/>
            <p:cNvSpPr txBox="1"/>
            <p:nvPr/>
          </p:nvSpPr>
          <p:spPr>
            <a:xfrm>
              <a:off x="1751803" y="2071365"/>
              <a:ext cx="5935980" cy="2729230"/>
            </a:xfrm>
            <a:prstGeom prst="rect">
              <a:avLst/>
            </a:prstGeom>
          </p:spPr>
          <p:txBody>
            <a:bodyPr/>
            <a:lstStyle>
              <a:lvl1pPr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3400" b="1">
                  <a:solidFill>
                    <a:srgbClr val="063052"/>
                  </a:solidFill>
                  <a:latin typeface="+mj-lt"/>
                  <a:ea typeface="ヒラギノ角ゴ Pro W3" charset="0"/>
                  <a:cs typeface="+mj-cs"/>
                </a:defRPr>
              </a:lvl1pPr>
              <a:lvl2pPr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rgbClr val="063052"/>
                  </a:solidFill>
                  <a:latin typeface="Arial" panose="020B0604020202020204" pitchFamily="34" charset="0"/>
                  <a:ea typeface="ヒラギノ角ゴ Pro W3" charset="0"/>
                </a:defRPr>
              </a:lvl2pPr>
              <a:lvl3pPr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rgbClr val="063052"/>
                  </a:solidFill>
                  <a:latin typeface="Arial" panose="020B0604020202020204" pitchFamily="34" charset="0"/>
                  <a:ea typeface="ヒラギノ角ゴ Pro W3" charset="0"/>
                </a:defRPr>
              </a:lvl3pPr>
              <a:lvl4pPr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rgbClr val="063052"/>
                  </a:solidFill>
                  <a:latin typeface="Arial" panose="020B0604020202020204" pitchFamily="34" charset="0"/>
                  <a:ea typeface="ヒラギノ角ゴ Pro W3" charset="0"/>
                </a:defRPr>
              </a:lvl4pPr>
              <a:lvl5pPr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rgbClr val="063052"/>
                  </a:solidFill>
                  <a:latin typeface="Arial" panose="020B0604020202020204" pitchFamily="34" charset="0"/>
                  <a:ea typeface="ヒラギノ角ゴ Pro W3" charset="0"/>
                </a:defRPr>
              </a:lvl5pPr>
              <a:lvl6pPr marL="457200"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rgbClr val="063052"/>
                  </a:solidFill>
                  <a:latin typeface="Arial" panose="020B0604020202020204" pitchFamily="34" charset="0"/>
                </a:defRPr>
              </a:lvl6pPr>
              <a:lvl7pPr marL="914400"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rgbClr val="063052"/>
                  </a:solidFill>
                  <a:latin typeface="Arial" panose="020B0604020202020204" pitchFamily="34" charset="0"/>
                </a:defRPr>
              </a:lvl7pPr>
              <a:lvl8pPr marL="1371600"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rgbClr val="063052"/>
                  </a:solidFill>
                  <a:latin typeface="Arial" panose="020B0604020202020204" pitchFamily="34" charset="0"/>
                </a:defRPr>
              </a:lvl8pPr>
              <a:lvl9pPr marL="1828800"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rgbClr val="063052"/>
                  </a:solidFill>
                  <a:latin typeface="Arial" panose="020B0604020202020204" pitchFamily="34" charset="0"/>
                </a:defRPr>
              </a:lvl9pPr>
            </a:lstStyle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 kern="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资深产品经理</a:t>
              </a: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 kern="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斜杠生涯规划师</a:t>
              </a: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 kern="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阅读分享者</a:t>
              </a: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 kern="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喜欢的格言是：我不去想是否能够成功，既然选择了远方，便只顾风雨兼程！</a:t>
              </a:r>
            </a:p>
            <a:p>
              <a:pPr marL="342900" indent="-34290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endParaRPr lang="en-US" altLang="zh-CN" sz="2000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</p:grpSp>
      <p:pic>
        <p:nvPicPr>
          <p:cNvPr id="2" name="图片 1" descr="侯志成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4230" y="1057275"/>
            <a:ext cx="4505960" cy="51873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4" name="组合 383"/>
          <p:cNvGrpSpPr/>
          <p:nvPr/>
        </p:nvGrpSpPr>
        <p:grpSpPr>
          <a:xfrm>
            <a:off x="-184648" y="2193319"/>
            <a:ext cx="7112496" cy="2308905"/>
            <a:chOff x="575148" y="799460"/>
            <a:chExt cx="7112496" cy="2308905"/>
          </a:xfrm>
        </p:grpSpPr>
        <p:sp>
          <p:nvSpPr>
            <p:cNvPr id="2" name="Title 1"/>
            <p:cNvSpPr txBox="1"/>
            <p:nvPr/>
          </p:nvSpPr>
          <p:spPr>
            <a:xfrm>
              <a:off x="575148" y="799460"/>
              <a:ext cx="5935816" cy="1066148"/>
            </a:xfrm>
            <a:prstGeom prst="rect">
              <a:avLst/>
            </a:prstGeom>
          </p:spPr>
          <p:txBody>
            <a:bodyPr/>
            <a:lstStyle>
              <a:lvl1pPr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3400" b="1">
                  <a:solidFill>
                    <a:srgbClr val="063052"/>
                  </a:solidFill>
                  <a:latin typeface="+mj-lt"/>
                  <a:ea typeface="ヒラギノ角ゴ Pro W3" charset="0"/>
                  <a:cs typeface="+mj-cs"/>
                </a:defRPr>
              </a:lvl1pPr>
              <a:lvl2pPr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rgbClr val="063052"/>
                  </a:solidFill>
                  <a:latin typeface="Arial" panose="020B0604020202020204" pitchFamily="34" charset="0"/>
                  <a:ea typeface="ヒラギノ角ゴ Pro W3" charset="0"/>
                </a:defRPr>
              </a:lvl2pPr>
              <a:lvl3pPr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rgbClr val="063052"/>
                  </a:solidFill>
                  <a:latin typeface="Arial" panose="020B0604020202020204" pitchFamily="34" charset="0"/>
                  <a:ea typeface="ヒラギノ角ゴ Pro W3" charset="0"/>
                </a:defRPr>
              </a:lvl3pPr>
              <a:lvl4pPr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rgbClr val="063052"/>
                  </a:solidFill>
                  <a:latin typeface="Arial" panose="020B0604020202020204" pitchFamily="34" charset="0"/>
                  <a:ea typeface="ヒラギノ角ゴ Pro W3" charset="0"/>
                </a:defRPr>
              </a:lvl4pPr>
              <a:lvl5pPr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rgbClr val="063052"/>
                  </a:solidFill>
                  <a:latin typeface="Arial" panose="020B0604020202020204" pitchFamily="34" charset="0"/>
                  <a:ea typeface="ヒラギノ角ゴ Pro W3" charset="0"/>
                </a:defRPr>
              </a:lvl5pPr>
              <a:lvl6pPr marL="457200"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rgbClr val="063052"/>
                  </a:solidFill>
                  <a:latin typeface="Arial" panose="020B0604020202020204" pitchFamily="34" charset="0"/>
                </a:defRPr>
              </a:lvl6pPr>
              <a:lvl7pPr marL="914400"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rgbClr val="063052"/>
                  </a:solidFill>
                  <a:latin typeface="Arial" panose="020B0604020202020204" pitchFamily="34" charset="0"/>
                </a:defRPr>
              </a:lvl7pPr>
              <a:lvl8pPr marL="1371600"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rgbClr val="063052"/>
                  </a:solidFill>
                  <a:latin typeface="Arial" panose="020B0604020202020204" pitchFamily="34" charset="0"/>
                </a:defRPr>
              </a:lvl8pPr>
              <a:lvl9pPr marL="1828800"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rgbClr val="063052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zh-CN" altLang="en-US" sz="4400" kern="0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    即兴点评：阿离</a:t>
              </a:r>
              <a:endParaRPr lang="en-US" altLang="zh-CN" sz="4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  <a:p>
              <a:pPr algn="ctr">
                <a:lnSpc>
                  <a:spcPct val="150000"/>
                </a:lnSpc>
              </a:pPr>
              <a:endParaRPr lang="en-US" altLang="zh-CN" sz="4400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381" name="Title 1"/>
            <p:cNvSpPr txBox="1"/>
            <p:nvPr/>
          </p:nvSpPr>
          <p:spPr>
            <a:xfrm>
              <a:off x="1751828" y="2071092"/>
              <a:ext cx="5935816" cy="1037273"/>
            </a:xfrm>
            <a:prstGeom prst="rect">
              <a:avLst/>
            </a:prstGeom>
          </p:spPr>
          <p:txBody>
            <a:bodyPr/>
            <a:lstStyle>
              <a:lvl1pPr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3400" b="1">
                  <a:solidFill>
                    <a:srgbClr val="063052"/>
                  </a:solidFill>
                  <a:latin typeface="+mj-lt"/>
                  <a:ea typeface="ヒラギノ角ゴ Pro W3" charset="0"/>
                  <a:cs typeface="+mj-cs"/>
                </a:defRPr>
              </a:lvl1pPr>
              <a:lvl2pPr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rgbClr val="063052"/>
                  </a:solidFill>
                  <a:latin typeface="Arial" panose="020B0604020202020204" pitchFamily="34" charset="0"/>
                  <a:ea typeface="ヒラギノ角ゴ Pro W3" charset="0"/>
                </a:defRPr>
              </a:lvl2pPr>
              <a:lvl3pPr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rgbClr val="063052"/>
                  </a:solidFill>
                  <a:latin typeface="Arial" panose="020B0604020202020204" pitchFamily="34" charset="0"/>
                  <a:ea typeface="ヒラギノ角ゴ Pro W3" charset="0"/>
                </a:defRPr>
              </a:lvl3pPr>
              <a:lvl4pPr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rgbClr val="063052"/>
                  </a:solidFill>
                  <a:latin typeface="Arial" panose="020B0604020202020204" pitchFamily="34" charset="0"/>
                  <a:ea typeface="ヒラギノ角ゴ Pro W3" charset="0"/>
                </a:defRPr>
              </a:lvl4pPr>
              <a:lvl5pPr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rgbClr val="063052"/>
                  </a:solidFill>
                  <a:latin typeface="Arial" panose="020B0604020202020204" pitchFamily="34" charset="0"/>
                  <a:ea typeface="ヒラギノ角ゴ Pro W3" charset="0"/>
                </a:defRPr>
              </a:lvl5pPr>
              <a:lvl6pPr marL="457200"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rgbClr val="063052"/>
                  </a:solidFill>
                  <a:latin typeface="Arial" panose="020B0604020202020204" pitchFamily="34" charset="0"/>
                </a:defRPr>
              </a:lvl6pPr>
              <a:lvl7pPr marL="914400"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rgbClr val="063052"/>
                  </a:solidFill>
                  <a:latin typeface="Arial" panose="020B0604020202020204" pitchFamily="34" charset="0"/>
                </a:defRPr>
              </a:lvl7pPr>
              <a:lvl8pPr marL="1371600"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rgbClr val="063052"/>
                  </a:solidFill>
                  <a:latin typeface="Arial" panose="020B0604020202020204" pitchFamily="34" charset="0"/>
                </a:defRPr>
              </a:lvl8pPr>
              <a:lvl9pPr marL="1828800"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rgbClr val="063052"/>
                  </a:solidFill>
                  <a:latin typeface="Arial" panose="020B0604020202020204" pitchFamily="34" charset="0"/>
                </a:defRPr>
              </a:lvl9pPr>
            </a:lstStyle>
            <a:p>
              <a:pPr marL="342900" indent="-34290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CN" sz="2000" kern="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追求卓越，点亮他人</a:t>
              </a:r>
            </a:p>
            <a:p>
              <a:pPr marL="0" indent="0">
                <a:lnSpc>
                  <a:spcPct val="150000"/>
                </a:lnSpc>
                <a:buFont typeface="Wingdings" panose="05000000000000000000" pitchFamily="2" charset="2"/>
                <a:buNone/>
              </a:pPr>
              <a:endParaRPr lang="zh-CN" sz="2000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3565" y="1372870"/>
            <a:ext cx="5864860" cy="43992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/>
          <p:nvPr/>
        </p:nvSpPr>
        <p:spPr>
          <a:xfrm>
            <a:off x="2672109" y="2337881"/>
            <a:ext cx="7045631" cy="1440157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400" b="1">
                <a:solidFill>
                  <a:srgbClr val="063052"/>
                </a:solidFill>
                <a:latin typeface="+mj-lt"/>
                <a:ea typeface="ヒラギノ角ゴ Pro W3" charset="0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20204" pitchFamily="34" charset="0"/>
                <a:ea typeface="ヒラギノ角ゴ Pro W3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20204" pitchFamily="34" charset="0"/>
                <a:ea typeface="ヒラギノ角ゴ Pro W3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20204" pitchFamily="34" charset="0"/>
                <a:ea typeface="ヒラギノ角ゴ Pro W3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20204" pitchFamily="34" charset="0"/>
                <a:ea typeface="ヒラギノ角ゴ Pro W3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20204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20204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20204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zh-CN" altLang="en-US" sz="7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颁奖</a:t>
            </a:r>
            <a:endParaRPr lang="en-US" altLang="zh-CN" sz="7200" kern="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/>
          <p:cNvSpPr>
            <a:spLocks noGrp="1"/>
          </p:cNvSpPr>
          <p:nvPr>
            <p:ph type="title"/>
          </p:nvPr>
        </p:nvSpPr>
        <p:spPr>
          <a:xfrm>
            <a:off x="838200" y="2799349"/>
            <a:ext cx="10515600" cy="830178"/>
          </a:xfrm>
        </p:spPr>
        <p:txBody>
          <a:bodyPr>
            <a:noAutofit/>
          </a:bodyPr>
          <a:lstStyle/>
          <a:p>
            <a:r>
              <a:rPr lang="en-GB" altLang="zh-CN" sz="4400" cap="all" dirty="0"/>
              <a:t>WHERE LEADERS ARE MADE</a:t>
            </a:r>
            <a:br>
              <a:rPr lang="en-GB" altLang="zh-CN" sz="4400" cap="all" dirty="0"/>
            </a:br>
            <a:br>
              <a:rPr lang="en-GB" altLang="zh-CN" sz="4400" cap="all" dirty="0"/>
            </a:br>
            <a:r>
              <a:rPr lang="zh-CN" altLang="en-US" sz="4400" cap="all" dirty="0"/>
              <a:t>领导者诞生的摇篮</a:t>
            </a:r>
            <a:endParaRPr lang="en-US" sz="6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/>
          <p:nvPr/>
        </p:nvSpPr>
        <p:spPr>
          <a:xfrm>
            <a:off x="380507" y="1231184"/>
            <a:ext cx="7073238" cy="1440157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400" b="1">
                <a:solidFill>
                  <a:srgbClr val="063052"/>
                </a:solidFill>
                <a:latin typeface="+mj-lt"/>
                <a:ea typeface="ヒラギノ角ゴ Pro W3" charset="0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20204" pitchFamily="34" charset="0"/>
                <a:ea typeface="ヒラギノ角ゴ Pro W3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20204" pitchFamily="34" charset="0"/>
                <a:ea typeface="ヒラギノ角ゴ Pro W3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20204" pitchFamily="34" charset="0"/>
                <a:ea typeface="ヒラギノ角ゴ Pro W3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20204" pitchFamily="34" charset="0"/>
                <a:ea typeface="ヒラギノ角ゴ Pro W3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20204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20204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20204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zh-CN" sz="5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《</a:t>
            </a:r>
            <a:r>
              <a:rPr lang="zh-CN" altLang="en-US" sz="5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点评其实可以套公式</a:t>
            </a:r>
            <a:r>
              <a:rPr lang="en-US" altLang="zh-CN" sz="5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》</a:t>
            </a:r>
          </a:p>
        </p:txBody>
      </p:sp>
      <p:sp>
        <p:nvSpPr>
          <p:cNvPr id="4" name="Title 1"/>
          <p:cNvSpPr txBox="1"/>
          <p:nvPr/>
        </p:nvSpPr>
        <p:spPr>
          <a:xfrm>
            <a:off x="961390" y="2628900"/>
            <a:ext cx="7857490" cy="299720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400" b="1">
                <a:solidFill>
                  <a:srgbClr val="063052"/>
                </a:solidFill>
                <a:latin typeface="+mj-lt"/>
                <a:ea typeface="ヒラギノ角ゴ Pro W3" charset="0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20204" pitchFamily="34" charset="0"/>
                <a:ea typeface="ヒラギノ角ゴ Pro W3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20204" pitchFamily="34" charset="0"/>
                <a:ea typeface="ヒラギノ角ゴ Pro W3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20204" pitchFamily="34" charset="0"/>
                <a:ea typeface="ヒラギノ角ゴ Pro W3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20204" pitchFamily="34" charset="0"/>
                <a:ea typeface="ヒラギノ角ゴ Pro W3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20204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20204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20204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20204" pitchFamily="34" charset="0"/>
              </a:defRPr>
            </a:lvl9pPr>
          </a:lstStyle>
          <a:p>
            <a:pPr marL="0" indent="0" algn="just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4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娘娘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118</a:t>
            </a:r>
            <a:r>
              <a:rPr lang="zh-CN" altLang="en-US" sz="2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大区</a:t>
            </a:r>
            <a:r>
              <a:rPr lang="en-US" altLang="zh-CN" sz="2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</a:t>
            </a:r>
            <a:r>
              <a:rPr lang="zh-CN" altLang="en-US" sz="2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中区</a:t>
            </a:r>
            <a:r>
              <a:rPr lang="en-US" altLang="zh-CN" sz="2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D1</a:t>
            </a:r>
            <a:r>
              <a:rPr lang="zh-CN" altLang="en-US" sz="2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小区总监</a:t>
            </a:r>
            <a:endParaRPr lang="en-US" altLang="zh-CN" sz="2400" kern="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14</a:t>
            </a:r>
            <a:r>
              <a:rPr lang="zh-CN" altLang="en-US" sz="2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年组织效率提升咨询师</a:t>
            </a:r>
            <a:endParaRPr lang="en-US" altLang="zh-CN" sz="2400" kern="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公司特聘管理顾问</a:t>
            </a:r>
            <a:endParaRPr lang="en-US" altLang="zh-CN" sz="2400" kern="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发光体读书会演讲俱乐部创会主席</a:t>
            </a:r>
            <a:endParaRPr lang="en-US" altLang="zh-CN" sz="2400" kern="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1259" y="1126322"/>
            <a:ext cx="6750741" cy="450049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4" name="组合 383"/>
          <p:cNvGrpSpPr/>
          <p:nvPr/>
        </p:nvGrpSpPr>
        <p:grpSpPr>
          <a:xfrm>
            <a:off x="-184648" y="2193319"/>
            <a:ext cx="6953111" cy="2338750"/>
            <a:chOff x="575148" y="799460"/>
            <a:chExt cx="6953111" cy="2338750"/>
          </a:xfrm>
        </p:grpSpPr>
        <p:sp>
          <p:nvSpPr>
            <p:cNvPr id="2" name="Title 1"/>
            <p:cNvSpPr txBox="1"/>
            <p:nvPr/>
          </p:nvSpPr>
          <p:spPr>
            <a:xfrm>
              <a:off x="575148" y="799460"/>
              <a:ext cx="5935816" cy="1066148"/>
            </a:xfrm>
            <a:prstGeom prst="rect">
              <a:avLst/>
            </a:prstGeom>
          </p:spPr>
          <p:txBody>
            <a:bodyPr/>
            <a:lstStyle>
              <a:lvl1pPr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3400" b="1">
                  <a:solidFill>
                    <a:srgbClr val="063052"/>
                  </a:solidFill>
                  <a:latin typeface="+mj-lt"/>
                  <a:ea typeface="ヒラギノ角ゴ Pro W3" charset="0"/>
                  <a:cs typeface="+mj-cs"/>
                </a:defRPr>
              </a:lvl1pPr>
              <a:lvl2pPr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rgbClr val="063052"/>
                  </a:solidFill>
                  <a:latin typeface="Arial" panose="020B0604020202020204" pitchFamily="34" charset="0"/>
                  <a:ea typeface="ヒラギノ角ゴ Pro W3" charset="0"/>
                </a:defRPr>
              </a:lvl2pPr>
              <a:lvl3pPr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rgbClr val="063052"/>
                  </a:solidFill>
                  <a:latin typeface="Arial" panose="020B0604020202020204" pitchFamily="34" charset="0"/>
                  <a:ea typeface="ヒラギノ角ゴ Pro W3" charset="0"/>
                </a:defRPr>
              </a:lvl3pPr>
              <a:lvl4pPr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rgbClr val="063052"/>
                  </a:solidFill>
                  <a:latin typeface="Arial" panose="020B0604020202020204" pitchFamily="34" charset="0"/>
                  <a:ea typeface="ヒラギノ角ゴ Pro W3" charset="0"/>
                </a:defRPr>
              </a:lvl4pPr>
              <a:lvl5pPr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rgbClr val="063052"/>
                  </a:solidFill>
                  <a:latin typeface="Arial" panose="020B0604020202020204" pitchFamily="34" charset="0"/>
                  <a:ea typeface="ヒラギノ角ゴ Pro W3" charset="0"/>
                </a:defRPr>
              </a:lvl5pPr>
              <a:lvl6pPr marL="457200"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rgbClr val="063052"/>
                  </a:solidFill>
                  <a:latin typeface="Arial" panose="020B0604020202020204" pitchFamily="34" charset="0"/>
                </a:defRPr>
              </a:lvl6pPr>
              <a:lvl7pPr marL="914400"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rgbClr val="063052"/>
                  </a:solidFill>
                  <a:latin typeface="Arial" panose="020B0604020202020204" pitchFamily="34" charset="0"/>
                </a:defRPr>
              </a:lvl7pPr>
              <a:lvl8pPr marL="1371600"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rgbClr val="063052"/>
                  </a:solidFill>
                  <a:latin typeface="Arial" panose="020B0604020202020204" pitchFamily="34" charset="0"/>
                </a:defRPr>
              </a:lvl8pPr>
              <a:lvl9pPr marL="1828800"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rgbClr val="063052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zh-CN" altLang="en-US" sz="4400" kern="0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    </a:t>
              </a:r>
              <a:r>
                <a:rPr lang="zh-CN" sz="4400" kern="0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备稿点评</a:t>
              </a:r>
              <a:r>
                <a:rPr lang="zh-CN" altLang="en-US" sz="4400" kern="0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：</a:t>
              </a:r>
              <a:r>
                <a:rPr lang="zh-CN" altLang="en-US" sz="4400" kern="0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安妮</a:t>
              </a:r>
              <a:endParaRPr lang="en-US" altLang="zh-CN" sz="4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  <a:p>
              <a:pPr algn="ctr">
                <a:lnSpc>
                  <a:spcPct val="150000"/>
                </a:lnSpc>
              </a:pPr>
              <a:endParaRPr lang="en-US" altLang="zh-CN" sz="4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  <a:p>
              <a:pPr algn="ctr">
                <a:lnSpc>
                  <a:spcPct val="150000"/>
                </a:lnSpc>
              </a:pPr>
              <a:endParaRPr lang="en-US" altLang="zh-CN" sz="4400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381" name="Title 1"/>
            <p:cNvSpPr txBox="1"/>
            <p:nvPr/>
          </p:nvSpPr>
          <p:spPr>
            <a:xfrm>
              <a:off x="1592443" y="2100937"/>
              <a:ext cx="5935816" cy="1037273"/>
            </a:xfrm>
            <a:prstGeom prst="rect">
              <a:avLst/>
            </a:prstGeom>
          </p:spPr>
          <p:txBody>
            <a:bodyPr/>
            <a:lstStyle>
              <a:lvl1pPr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3400" b="1">
                  <a:solidFill>
                    <a:srgbClr val="063052"/>
                  </a:solidFill>
                  <a:latin typeface="+mj-lt"/>
                  <a:ea typeface="ヒラギノ角ゴ Pro W3" charset="0"/>
                  <a:cs typeface="+mj-cs"/>
                </a:defRPr>
              </a:lvl1pPr>
              <a:lvl2pPr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rgbClr val="063052"/>
                  </a:solidFill>
                  <a:latin typeface="Arial" panose="020B0604020202020204" pitchFamily="34" charset="0"/>
                  <a:ea typeface="ヒラギノ角ゴ Pro W3" charset="0"/>
                </a:defRPr>
              </a:lvl2pPr>
              <a:lvl3pPr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rgbClr val="063052"/>
                  </a:solidFill>
                  <a:latin typeface="Arial" panose="020B0604020202020204" pitchFamily="34" charset="0"/>
                  <a:ea typeface="ヒラギノ角ゴ Pro W3" charset="0"/>
                </a:defRPr>
              </a:lvl3pPr>
              <a:lvl4pPr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rgbClr val="063052"/>
                  </a:solidFill>
                  <a:latin typeface="Arial" panose="020B0604020202020204" pitchFamily="34" charset="0"/>
                  <a:ea typeface="ヒラギノ角ゴ Pro W3" charset="0"/>
                </a:defRPr>
              </a:lvl4pPr>
              <a:lvl5pPr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rgbClr val="063052"/>
                  </a:solidFill>
                  <a:latin typeface="Arial" panose="020B0604020202020204" pitchFamily="34" charset="0"/>
                  <a:ea typeface="ヒラギノ角ゴ Pro W3" charset="0"/>
                </a:defRPr>
              </a:lvl5pPr>
              <a:lvl6pPr marL="457200"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rgbClr val="063052"/>
                  </a:solidFill>
                  <a:latin typeface="Arial" panose="020B0604020202020204" pitchFamily="34" charset="0"/>
                </a:defRPr>
              </a:lvl6pPr>
              <a:lvl7pPr marL="914400"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rgbClr val="063052"/>
                  </a:solidFill>
                  <a:latin typeface="Arial" panose="020B0604020202020204" pitchFamily="34" charset="0"/>
                </a:defRPr>
              </a:lvl7pPr>
              <a:lvl8pPr marL="1371600"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rgbClr val="063052"/>
                  </a:solidFill>
                  <a:latin typeface="Arial" panose="020B0604020202020204" pitchFamily="34" charset="0"/>
                </a:defRPr>
              </a:lvl8pPr>
              <a:lvl9pPr marL="1828800"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rgbClr val="063052"/>
                  </a:solidFill>
                  <a:latin typeface="Arial" panose="020B0604020202020204" pitchFamily="34" charset="0"/>
                </a:defRPr>
              </a:lvl9pPr>
            </a:lstStyle>
            <a:p>
              <a:pPr marL="342900" indent="-34290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en-US" altLang="zh-CN" sz="2000" kern="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Better</a:t>
              </a:r>
              <a:r>
                <a:rPr lang="zh-CN" altLang="en-US" sz="2000" kern="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俱乐部现任主席</a:t>
              </a:r>
              <a:endParaRPr sz="2000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endParaRP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2467" y="600954"/>
            <a:ext cx="5486400" cy="5524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/>
          <p:nvPr/>
        </p:nvSpPr>
        <p:spPr>
          <a:xfrm>
            <a:off x="137" y="2183159"/>
            <a:ext cx="5935816" cy="1066148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400" b="1">
                <a:solidFill>
                  <a:srgbClr val="063052"/>
                </a:solidFill>
                <a:latin typeface="+mj-lt"/>
                <a:ea typeface="ヒラギノ角ゴ Pro W3" charset="0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20204" pitchFamily="34" charset="0"/>
                <a:ea typeface="ヒラギノ角ゴ Pro W3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20204" pitchFamily="34" charset="0"/>
                <a:ea typeface="ヒラギノ角ゴ Pro W3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20204" pitchFamily="34" charset="0"/>
                <a:ea typeface="ヒラギノ角ゴ Pro W3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20204" pitchFamily="34" charset="0"/>
                <a:ea typeface="ヒラギノ角ゴ Pro W3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20204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20204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20204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zh-CN" altLang="en-US" sz="4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哼哈官：郑传军</a:t>
            </a:r>
            <a:endParaRPr lang="en-US" altLang="zh-CN" sz="4400" kern="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endParaRPr lang="en-US" altLang="zh-CN" sz="4400" kern="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6" name="Title 1"/>
          <p:cNvSpPr txBox="1"/>
          <p:nvPr/>
        </p:nvSpPr>
        <p:spPr>
          <a:xfrm>
            <a:off x="992032" y="3464951"/>
            <a:ext cx="5935816" cy="1037273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400" b="1">
                <a:solidFill>
                  <a:srgbClr val="063052"/>
                </a:solidFill>
                <a:latin typeface="+mj-lt"/>
                <a:ea typeface="ヒラギノ角ゴ Pro W3" charset="0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20204" pitchFamily="34" charset="0"/>
                <a:ea typeface="ヒラギノ角ゴ Pro W3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20204" pitchFamily="34" charset="0"/>
                <a:ea typeface="ヒラギノ角ゴ Pro W3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20204" pitchFamily="34" charset="0"/>
                <a:ea typeface="ヒラギノ角ゴ Pro W3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20204" pitchFamily="34" charset="0"/>
                <a:ea typeface="ヒラギノ角ゴ Pro W3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20204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20204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20204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20204" pitchFamily="34" charset="0"/>
              </a:defRPr>
            </a:lvl9pPr>
          </a:lstStyle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endParaRPr lang="zh-CN" sz="2000" kern="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D197E89-E9F1-48F0-96A8-659B62EE439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0871" y="947379"/>
            <a:ext cx="3841173" cy="5121564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7E9234B1-792B-4F18-A255-597335B26CB2}"/>
              </a:ext>
            </a:extLst>
          </p:cNvPr>
          <p:cNvSpPr txBox="1"/>
          <p:nvPr/>
        </p:nvSpPr>
        <p:spPr>
          <a:xfrm>
            <a:off x="882490" y="3680595"/>
            <a:ext cx="5935816" cy="1037273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400" b="1">
                <a:solidFill>
                  <a:srgbClr val="063052"/>
                </a:solidFill>
                <a:latin typeface="+mj-lt"/>
                <a:ea typeface="ヒラギノ角ゴ Pro W3" charset="0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20204" pitchFamily="34" charset="0"/>
                <a:ea typeface="ヒラギノ角ゴ Pro W3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20204" pitchFamily="34" charset="0"/>
                <a:ea typeface="ヒラギノ角ゴ Pro W3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20204" pitchFamily="34" charset="0"/>
                <a:ea typeface="ヒラギノ角ゴ Pro W3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20204" pitchFamily="34" charset="0"/>
                <a:ea typeface="ヒラギノ角ゴ Pro W3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20204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20204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20204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20204" pitchFamily="34" charset="0"/>
              </a:defRPr>
            </a:lvl9pPr>
          </a:lstStyle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实事求是</a:t>
            </a:r>
            <a:endParaRPr sz="2000" kern="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01730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4" name="组合 383"/>
          <p:cNvGrpSpPr/>
          <p:nvPr/>
        </p:nvGrpSpPr>
        <p:grpSpPr>
          <a:xfrm>
            <a:off x="-1" y="2042160"/>
            <a:ext cx="7249796" cy="2490470"/>
            <a:chOff x="437990" y="919454"/>
            <a:chExt cx="7249654" cy="2188911"/>
          </a:xfrm>
        </p:grpSpPr>
        <p:sp>
          <p:nvSpPr>
            <p:cNvPr id="2" name="Title 1"/>
            <p:cNvSpPr txBox="1"/>
            <p:nvPr/>
          </p:nvSpPr>
          <p:spPr>
            <a:xfrm>
              <a:off x="437990" y="919454"/>
              <a:ext cx="6327651" cy="1026366"/>
            </a:xfrm>
            <a:prstGeom prst="rect">
              <a:avLst/>
            </a:prstGeom>
          </p:spPr>
          <p:txBody>
            <a:bodyPr/>
            <a:lstStyle>
              <a:lvl1pPr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3400" b="1">
                  <a:solidFill>
                    <a:srgbClr val="063052"/>
                  </a:solidFill>
                  <a:latin typeface="+mj-lt"/>
                  <a:ea typeface="ヒラギノ角ゴ Pro W3" charset="0"/>
                  <a:cs typeface="+mj-cs"/>
                </a:defRPr>
              </a:lvl1pPr>
              <a:lvl2pPr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rgbClr val="063052"/>
                  </a:solidFill>
                  <a:latin typeface="Arial" panose="020B0604020202020204" pitchFamily="34" charset="0"/>
                  <a:ea typeface="ヒラギノ角ゴ Pro W3" charset="0"/>
                </a:defRPr>
              </a:lvl2pPr>
              <a:lvl3pPr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rgbClr val="063052"/>
                  </a:solidFill>
                  <a:latin typeface="Arial" panose="020B0604020202020204" pitchFamily="34" charset="0"/>
                  <a:ea typeface="ヒラギノ角ゴ Pro W3" charset="0"/>
                </a:defRPr>
              </a:lvl3pPr>
              <a:lvl4pPr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rgbClr val="063052"/>
                  </a:solidFill>
                  <a:latin typeface="Arial" panose="020B0604020202020204" pitchFamily="34" charset="0"/>
                  <a:ea typeface="ヒラギノ角ゴ Pro W3" charset="0"/>
                </a:defRPr>
              </a:lvl4pPr>
              <a:lvl5pPr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rgbClr val="063052"/>
                  </a:solidFill>
                  <a:latin typeface="Arial" panose="020B0604020202020204" pitchFamily="34" charset="0"/>
                  <a:ea typeface="ヒラギノ角ゴ Pro W3" charset="0"/>
                </a:defRPr>
              </a:lvl5pPr>
              <a:lvl6pPr marL="457200"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rgbClr val="063052"/>
                  </a:solidFill>
                  <a:latin typeface="Arial" panose="020B0604020202020204" pitchFamily="34" charset="0"/>
                </a:defRPr>
              </a:lvl6pPr>
              <a:lvl7pPr marL="914400"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rgbClr val="063052"/>
                  </a:solidFill>
                  <a:latin typeface="Arial" panose="020B0604020202020204" pitchFamily="34" charset="0"/>
                </a:defRPr>
              </a:lvl7pPr>
              <a:lvl8pPr marL="1371600"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rgbClr val="063052"/>
                  </a:solidFill>
                  <a:latin typeface="Arial" panose="020B0604020202020204" pitchFamily="34" charset="0"/>
                </a:defRPr>
              </a:lvl8pPr>
              <a:lvl9pPr marL="1828800"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rgbClr val="063052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zh-CN" altLang="en-US" sz="4400" kern="0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来宾介绍：郑晓</a:t>
              </a:r>
              <a:endParaRPr lang="en-US" altLang="zh-CN" sz="4400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381" name="Title 1"/>
            <p:cNvSpPr txBox="1"/>
            <p:nvPr/>
          </p:nvSpPr>
          <p:spPr>
            <a:xfrm>
              <a:off x="1751828" y="2071092"/>
              <a:ext cx="5935816" cy="1037273"/>
            </a:xfrm>
            <a:prstGeom prst="rect">
              <a:avLst/>
            </a:prstGeom>
          </p:spPr>
          <p:txBody>
            <a:bodyPr/>
            <a:lstStyle>
              <a:lvl1pPr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3400" b="1">
                  <a:solidFill>
                    <a:srgbClr val="063052"/>
                  </a:solidFill>
                  <a:latin typeface="+mj-lt"/>
                  <a:ea typeface="ヒラギノ角ゴ Pro W3" charset="0"/>
                  <a:cs typeface="+mj-cs"/>
                </a:defRPr>
              </a:lvl1pPr>
              <a:lvl2pPr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rgbClr val="063052"/>
                  </a:solidFill>
                  <a:latin typeface="Arial" panose="020B0604020202020204" pitchFamily="34" charset="0"/>
                  <a:ea typeface="ヒラギノ角ゴ Pro W3" charset="0"/>
                </a:defRPr>
              </a:lvl2pPr>
              <a:lvl3pPr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rgbClr val="063052"/>
                  </a:solidFill>
                  <a:latin typeface="Arial" panose="020B0604020202020204" pitchFamily="34" charset="0"/>
                  <a:ea typeface="ヒラギノ角ゴ Pro W3" charset="0"/>
                </a:defRPr>
              </a:lvl3pPr>
              <a:lvl4pPr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rgbClr val="063052"/>
                  </a:solidFill>
                  <a:latin typeface="Arial" panose="020B0604020202020204" pitchFamily="34" charset="0"/>
                  <a:ea typeface="ヒラギノ角ゴ Pro W3" charset="0"/>
                </a:defRPr>
              </a:lvl4pPr>
              <a:lvl5pPr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rgbClr val="063052"/>
                  </a:solidFill>
                  <a:latin typeface="Arial" panose="020B0604020202020204" pitchFamily="34" charset="0"/>
                  <a:ea typeface="ヒラギノ角ゴ Pro W3" charset="0"/>
                </a:defRPr>
              </a:lvl5pPr>
              <a:lvl6pPr marL="457200"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rgbClr val="063052"/>
                  </a:solidFill>
                  <a:latin typeface="Arial" panose="020B0604020202020204" pitchFamily="34" charset="0"/>
                </a:defRPr>
              </a:lvl6pPr>
              <a:lvl7pPr marL="914400"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rgbClr val="063052"/>
                  </a:solidFill>
                  <a:latin typeface="Arial" panose="020B0604020202020204" pitchFamily="34" charset="0"/>
                </a:defRPr>
              </a:lvl7pPr>
              <a:lvl8pPr marL="1371600"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rgbClr val="063052"/>
                  </a:solidFill>
                  <a:latin typeface="Arial" panose="020B0604020202020204" pitchFamily="34" charset="0"/>
                </a:defRPr>
              </a:lvl8pPr>
              <a:lvl9pPr marL="1828800"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rgbClr val="063052"/>
                  </a:solidFill>
                  <a:latin typeface="Arial" panose="020B0604020202020204" pitchFamily="34" charset="0"/>
                </a:defRPr>
              </a:lvl9pPr>
            </a:lstStyle>
            <a:p>
              <a:pPr marL="342900" indent="-342900" algn="l">
                <a:lnSpc>
                  <a:spcPct val="150000"/>
                </a:lnSpc>
                <a:buClrTx/>
                <a:buSzTx/>
                <a:buFont typeface="Arial" panose="020B0604020202020204" pitchFamily="34" charset="0"/>
                <a:buChar char="•"/>
              </a:pPr>
              <a:endParaRPr lang="zh-CN" altLang="en-US" sz="2000" b="1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342900" indent="-34290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endParaRPr lang="en-US" altLang="zh-CN" sz="2000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</p:grpSp>
      <p:sp>
        <p:nvSpPr>
          <p:cNvPr id="6" name="Title 1"/>
          <p:cNvSpPr txBox="1"/>
          <p:nvPr/>
        </p:nvSpPr>
        <p:spPr>
          <a:xfrm>
            <a:off x="591982" y="3494796"/>
            <a:ext cx="5935816" cy="1037273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400" b="1">
                <a:solidFill>
                  <a:srgbClr val="063052"/>
                </a:solidFill>
                <a:latin typeface="+mj-lt"/>
                <a:ea typeface="ヒラギノ角ゴ Pro W3" charset="0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20204" pitchFamily="34" charset="0"/>
                <a:ea typeface="ヒラギノ角ゴ Pro W3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20204" pitchFamily="34" charset="0"/>
                <a:ea typeface="ヒラギノ角ゴ Pro W3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20204" pitchFamily="34" charset="0"/>
                <a:ea typeface="ヒラギノ角ゴ Pro W3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20204" pitchFamily="34" charset="0"/>
                <a:ea typeface="ヒラギノ角ゴ Pro W3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20204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20204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20204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20204" pitchFamily="34" charset="0"/>
              </a:defRPr>
            </a:lvl9pPr>
          </a:lstStyle>
          <a:p>
            <a:pPr marL="0" indent="0">
              <a:lnSpc>
                <a:spcPct val="150000"/>
              </a:lnSpc>
              <a:buFont typeface="Wingdings" panose="05000000000000000000" pitchFamily="2" charset="2"/>
              <a:buNone/>
            </a:pPr>
            <a:endParaRPr lang="zh-CN" altLang="en-US" sz="2000" kern="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942976"/>
            <a:ext cx="5410200" cy="5410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/>
          <p:nvPr/>
        </p:nvSpPr>
        <p:spPr>
          <a:xfrm>
            <a:off x="137" y="2183159"/>
            <a:ext cx="5935816" cy="1066148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400" b="1">
                <a:solidFill>
                  <a:srgbClr val="063052"/>
                </a:solidFill>
                <a:latin typeface="+mj-lt"/>
                <a:ea typeface="ヒラギノ角ゴ Pro W3" charset="0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20204" pitchFamily="34" charset="0"/>
                <a:ea typeface="ヒラギノ角ゴ Pro W3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20204" pitchFamily="34" charset="0"/>
                <a:ea typeface="ヒラギノ角ゴ Pro W3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20204" pitchFamily="34" charset="0"/>
                <a:ea typeface="ヒラギノ角ゴ Pro W3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20204" pitchFamily="34" charset="0"/>
                <a:ea typeface="ヒラギノ角ゴ Pro W3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20204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20204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20204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zh-CN" altLang="en-US" sz="4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真情分享：汤莲</a:t>
            </a:r>
            <a:endParaRPr lang="en-US" altLang="zh-CN" sz="4400" kern="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endParaRPr lang="en-US" altLang="zh-CN" sz="4400" kern="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6" name="Title 1"/>
          <p:cNvSpPr txBox="1"/>
          <p:nvPr/>
        </p:nvSpPr>
        <p:spPr>
          <a:xfrm>
            <a:off x="992032" y="3464951"/>
            <a:ext cx="5935816" cy="1037273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400" b="1">
                <a:solidFill>
                  <a:srgbClr val="063052"/>
                </a:solidFill>
                <a:latin typeface="+mj-lt"/>
                <a:ea typeface="ヒラギノ角ゴ Pro W3" charset="0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20204" pitchFamily="34" charset="0"/>
                <a:ea typeface="ヒラギノ角ゴ Pro W3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20204" pitchFamily="34" charset="0"/>
                <a:ea typeface="ヒラギノ角ゴ Pro W3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20204" pitchFamily="34" charset="0"/>
                <a:ea typeface="ヒラギノ角ゴ Pro W3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20204" pitchFamily="34" charset="0"/>
                <a:ea typeface="ヒラギノ角ゴ Pro W3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20204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20204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20204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20204" pitchFamily="34" charset="0"/>
              </a:defRPr>
            </a:lvl9pPr>
          </a:lstStyle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从容，快乐，感恩</a:t>
            </a:r>
            <a:endParaRPr lang="en-US" altLang="zh-CN" sz="2000" kern="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微笑地活在红尘中的小太阳</a:t>
            </a:r>
            <a:endParaRPr lang="zh-CN" sz="2000" kern="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7171B05-0165-4F39-BD35-A8A9994F67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49" y="775439"/>
            <a:ext cx="4510683" cy="5666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029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-234178" y="1650394"/>
            <a:ext cx="7112635" cy="4001135"/>
            <a:chOff x="575148" y="799460"/>
            <a:chExt cx="7112635" cy="4001135"/>
          </a:xfrm>
        </p:grpSpPr>
        <p:sp>
          <p:nvSpPr>
            <p:cNvPr id="4" name="Title 1"/>
            <p:cNvSpPr txBox="1"/>
            <p:nvPr/>
          </p:nvSpPr>
          <p:spPr>
            <a:xfrm>
              <a:off x="575148" y="799460"/>
              <a:ext cx="5935816" cy="1066148"/>
            </a:xfrm>
            <a:prstGeom prst="rect">
              <a:avLst/>
            </a:prstGeom>
          </p:spPr>
          <p:txBody>
            <a:bodyPr/>
            <a:lstStyle>
              <a:lvl1pPr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3400" b="1">
                  <a:solidFill>
                    <a:srgbClr val="063052"/>
                  </a:solidFill>
                  <a:latin typeface="+mj-lt"/>
                  <a:ea typeface="ヒラギノ角ゴ Pro W3" charset="0"/>
                  <a:cs typeface="+mj-cs"/>
                </a:defRPr>
              </a:lvl1pPr>
              <a:lvl2pPr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rgbClr val="063052"/>
                  </a:solidFill>
                  <a:latin typeface="Arial" panose="020B0604020202020204" pitchFamily="34" charset="0"/>
                  <a:ea typeface="ヒラギノ角ゴ Pro W3" charset="0"/>
                </a:defRPr>
              </a:lvl2pPr>
              <a:lvl3pPr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rgbClr val="063052"/>
                  </a:solidFill>
                  <a:latin typeface="Arial" panose="020B0604020202020204" pitchFamily="34" charset="0"/>
                  <a:ea typeface="ヒラギノ角ゴ Pro W3" charset="0"/>
                </a:defRPr>
              </a:lvl3pPr>
              <a:lvl4pPr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rgbClr val="063052"/>
                  </a:solidFill>
                  <a:latin typeface="Arial" panose="020B0604020202020204" pitchFamily="34" charset="0"/>
                  <a:ea typeface="ヒラギノ角ゴ Pro W3" charset="0"/>
                </a:defRPr>
              </a:lvl4pPr>
              <a:lvl5pPr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rgbClr val="063052"/>
                  </a:solidFill>
                  <a:latin typeface="Arial" panose="020B0604020202020204" pitchFamily="34" charset="0"/>
                  <a:ea typeface="ヒラギノ角ゴ Pro W3" charset="0"/>
                </a:defRPr>
              </a:lvl5pPr>
              <a:lvl6pPr marL="457200"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rgbClr val="063052"/>
                  </a:solidFill>
                  <a:latin typeface="Arial" panose="020B0604020202020204" pitchFamily="34" charset="0"/>
                </a:defRPr>
              </a:lvl6pPr>
              <a:lvl7pPr marL="914400"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rgbClr val="063052"/>
                  </a:solidFill>
                  <a:latin typeface="Arial" panose="020B0604020202020204" pitchFamily="34" charset="0"/>
                </a:defRPr>
              </a:lvl7pPr>
              <a:lvl8pPr marL="1371600"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rgbClr val="063052"/>
                  </a:solidFill>
                  <a:latin typeface="Arial" panose="020B0604020202020204" pitchFamily="34" charset="0"/>
                </a:defRPr>
              </a:lvl8pPr>
              <a:lvl9pPr marL="1828800"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rgbClr val="063052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zh-CN" altLang="en-US" sz="4400" kern="0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语法官：王玉兰</a:t>
              </a:r>
              <a:endParaRPr lang="en-US" altLang="zh-CN" sz="4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  <a:p>
              <a:pPr algn="ctr">
                <a:lnSpc>
                  <a:spcPct val="150000"/>
                </a:lnSpc>
              </a:pPr>
              <a:endParaRPr lang="en-US" altLang="zh-CN" sz="4400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5" name="Title 1"/>
            <p:cNvSpPr txBox="1"/>
            <p:nvPr/>
          </p:nvSpPr>
          <p:spPr>
            <a:xfrm>
              <a:off x="1751803" y="2071365"/>
              <a:ext cx="5935980" cy="2729230"/>
            </a:xfrm>
            <a:prstGeom prst="rect">
              <a:avLst/>
            </a:prstGeom>
          </p:spPr>
          <p:txBody>
            <a:bodyPr/>
            <a:lstStyle>
              <a:lvl1pPr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3400" b="1">
                  <a:solidFill>
                    <a:srgbClr val="063052"/>
                  </a:solidFill>
                  <a:latin typeface="+mj-lt"/>
                  <a:ea typeface="ヒラギノ角ゴ Pro W3" charset="0"/>
                  <a:cs typeface="+mj-cs"/>
                </a:defRPr>
              </a:lvl1pPr>
              <a:lvl2pPr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rgbClr val="063052"/>
                  </a:solidFill>
                  <a:latin typeface="Arial" panose="020B0604020202020204" pitchFamily="34" charset="0"/>
                  <a:ea typeface="ヒラギノ角ゴ Pro W3" charset="0"/>
                </a:defRPr>
              </a:lvl2pPr>
              <a:lvl3pPr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rgbClr val="063052"/>
                  </a:solidFill>
                  <a:latin typeface="Arial" panose="020B0604020202020204" pitchFamily="34" charset="0"/>
                  <a:ea typeface="ヒラギノ角ゴ Pro W3" charset="0"/>
                </a:defRPr>
              </a:lvl3pPr>
              <a:lvl4pPr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rgbClr val="063052"/>
                  </a:solidFill>
                  <a:latin typeface="Arial" panose="020B0604020202020204" pitchFamily="34" charset="0"/>
                  <a:ea typeface="ヒラギノ角ゴ Pro W3" charset="0"/>
                </a:defRPr>
              </a:lvl4pPr>
              <a:lvl5pPr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rgbClr val="063052"/>
                  </a:solidFill>
                  <a:latin typeface="Arial" panose="020B0604020202020204" pitchFamily="34" charset="0"/>
                  <a:ea typeface="ヒラギノ角ゴ Pro W3" charset="0"/>
                </a:defRPr>
              </a:lvl5pPr>
              <a:lvl6pPr marL="457200"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rgbClr val="063052"/>
                  </a:solidFill>
                  <a:latin typeface="Arial" panose="020B0604020202020204" pitchFamily="34" charset="0"/>
                </a:defRPr>
              </a:lvl6pPr>
              <a:lvl7pPr marL="914400"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rgbClr val="063052"/>
                  </a:solidFill>
                  <a:latin typeface="Arial" panose="020B0604020202020204" pitchFamily="34" charset="0"/>
                </a:defRPr>
              </a:lvl7pPr>
              <a:lvl8pPr marL="1371600"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rgbClr val="063052"/>
                  </a:solidFill>
                  <a:latin typeface="Arial" panose="020B0604020202020204" pitchFamily="34" charset="0"/>
                </a:defRPr>
              </a:lvl8pPr>
              <a:lvl9pPr marL="1828800"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rgbClr val="063052"/>
                  </a:solidFill>
                  <a:latin typeface="Arial" panose="020B0604020202020204" pitchFamily="34" charset="0"/>
                </a:defRPr>
              </a:lvl9pPr>
            </a:lstStyle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 kern="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亭亭玉立</a:t>
              </a: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 kern="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气质如兰</a:t>
              </a:r>
            </a:p>
            <a:p>
              <a:pPr marL="342900" indent="-34290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endParaRPr lang="en-US" altLang="zh-CN" sz="2000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2035" y="673735"/>
            <a:ext cx="4131310" cy="55105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04800" y="595630"/>
            <a:ext cx="5763895" cy="659130"/>
          </a:xfrm>
        </p:spPr>
        <p:txBody>
          <a:bodyPr/>
          <a:lstStyle/>
          <a:p>
            <a:r>
              <a:rPr lang="zh-CN" altLang="en-US"/>
              <a:t>吉他表演：《月亮代表我的心》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604010"/>
            <a:ext cx="5059680" cy="4695825"/>
          </a:xfrm>
        </p:spPr>
        <p:txBody>
          <a:bodyPr/>
          <a:lstStyle/>
          <a:p>
            <a:pPr marL="342900" indent="-342900" algn="just">
              <a:lnSpc>
                <a:spcPct val="15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rgbClr val="06305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Zoe 谢文琴，118大区I中区总监，香港中文大学硕士 ，美国NLP认证执行师。</a:t>
            </a:r>
          </a:p>
        </p:txBody>
      </p:sp>
      <p:pic>
        <p:nvPicPr>
          <p:cNvPr id="4" name="图片 3" descr="微信图片_202009241817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3310" y="745490"/>
            <a:ext cx="4595495" cy="53663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/>
          <p:nvPr/>
        </p:nvSpPr>
        <p:spPr>
          <a:xfrm>
            <a:off x="380507" y="917349"/>
            <a:ext cx="5935816" cy="1440157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400" b="1">
                <a:solidFill>
                  <a:srgbClr val="063052"/>
                </a:solidFill>
                <a:latin typeface="+mj-lt"/>
                <a:ea typeface="ヒラギノ角ゴ Pro W3" charset="0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20204" pitchFamily="34" charset="0"/>
                <a:ea typeface="ヒラギノ角ゴ Pro W3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20204" pitchFamily="34" charset="0"/>
                <a:ea typeface="ヒラギノ角ゴ Pro W3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20204" pitchFamily="34" charset="0"/>
                <a:ea typeface="ヒラギノ角ゴ Pro W3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20204" pitchFamily="34" charset="0"/>
                <a:ea typeface="ヒラギノ角ゴ Pro W3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20204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20204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20204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zh-CN" altLang="en-US" sz="7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大咖工作坊</a:t>
            </a:r>
            <a:endParaRPr lang="en-US" altLang="zh-CN" sz="7200" kern="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" name="Title 1"/>
          <p:cNvSpPr txBox="1"/>
          <p:nvPr/>
        </p:nvSpPr>
        <p:spPr>
          <a:xfrm>
            <a:off x="380365" y="2543810"/>
            <a:ext cx="7857490" cy="299720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400" b="1">
                <a:solidFill>
                  <a:srgbClr val="063052"/>
                </a:solidFill>
                <a:latin typeface="+mj-lt"/>
                <a:ea typeface="ヒラギノ角ゴ Pro W3" charset="0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20204" pitchFamily="34" charset="0"/>
                <a:ea typeface="ヒラギノ角ゴ Pro W3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20204" pitchFamily="34" charset="0"/>
                <a:ea typeface="ヒラギノ角ゴ Pro W3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20204" pitchFamily="34" charset="0"/>
                <a:ea typeface="ヒラギノ角ゴ Pro W3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20204" pitchFamily="34" charset="0"/>
                <a:ea typeface="ヒラギノ角ゴ Pro W3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20204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20204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20204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63052"/>
                </a:solidFill>
                <a:latin typeface="Arial" panose="020B0604020202020204" pitchFamily="34" charset="0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zh-CN" altLang="en-US" sz="4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李丹Viola Lee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118大区2020深圳峰会主席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2019年5月 获全球主席杰出中区奖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2019年5月 获全球主席杰出中区奖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2017-2018 获中区杰出头马会员</a:t>
            </a:r>
          </a:p>
          <a:p>
            <a:pPr algn="just">
              <a:lnSpc>
                <a:spcPct val="150000"/>
              </a:lnSpc>
            </a:pPr>
            <a:endParaRPr lang="zh-CN" altLang="en-US" sz="2400" kern="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8" name="图片 7" descr="微信图片_202009241702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7845" y="759460"/>
            <a:ext cx="3663950" cy="54965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theme/theme1.xml><?xml version="1.0" encoding="utf-8"?>
<a:theme xmlns:a="http://schemas.openxmlformats.org/drawingml/2006/main" name="TI Corporate: 4x3 – Title &amp; Content">
  <a:themeElements>
    <a:clrScheme name="Custom 8">
      <a:dk1>
        <a:srgbClr val="132E3E"/>
      </a:dk1>
      <a:lt1>
        <a:srgbClr val="FFFFFF"/>
      </a:lt1>
      <a:dk2>
        <a:srgbClr val="000000"/>
      </a:dk2>
      <a:lt2>
        <a:srgbClr val="C8C8C8"/>
      </a:lt2>
      <a:accent1>
        <a:srgbClr val="294364"/>
      </a:accent1>
      <a:accent2>
        <a:srgbClr val="652936"/>
      </a:accent2>
      <a:accent3>
        <a:srgbClr val="FFFFFF"/>
      </a:accent3>
      <a:accent4>
        <a:srgbClr val="000000"/>
      </a:accent4>
      <a:accent5>
        <a:srgbClr val="ACB0B8"/>
      </a:accent5>
      <a:accent6>
        <a:srgbClr val="5B2430"/>
      </a:accent6>
      <a:hlink>
        <a:srgbClr val="777777"/>
      </a:hlink>
      <a:folHlink>
        <a:srgbClr val="B2B2B2"/>
      </a:folHlink>
    </a:clrScheme>
    <a:fontScheme name="Convention_2011_Templa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Convention_2011_Templat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vention_2011_Templat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vention_2011_Templat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vention_2011_Templat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vention_2011_Templat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vention_2011_Templat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vention_2011_Templat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vention_2011_Templat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vention_2011_Templat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vention_2011_Templat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vention_2011_Templat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vention_2011_Templat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vention_2011_Template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294364"/>
        </a:accent1>
        <a:accent2>
          <a:srgbClr val="652936"/>
        </a:accent2>
        <a:accent3>
          <a:srgbClr val="FFFFFF"/>
        </a:accent3>
        <a:accent4>
          <a:srgbClr val="000000"/>
        </a:accent4>
        <a:accent5>
          <a:srgbClr val="ACB0B8"/>
        </a:accent5>
        <a:accent6>
          <a:srgbClr val="5B2430"/>
        </a:accent6>
        <a:hlink>
          <a:srgbClr val="4D4D4D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vention_2011_Template 14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294364"/>
        </a:accent1>
        <a:accent2>
          <a:srgbClr val="652936"/>
        </a:accent2>
        <a:accent3>
          <a:srgbClr val="FFFFFF"/>
        </a:accent3>
        <a:accent4>
          <a:srgbClr val="000000"/>
        </a:accent4>
        <a:accent5>
          <a:srgbClr val="ACB0B8"/>
        </a:accent5>
        <a:accent6>
          <a:srgbClr val="5B2430"/>
        </a:accent6>
        <a:hlink>
          <a:srgbClr val="777777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</TotalTime>
  <Words>278</Words>
  <Application>Microsoft Office PowerPoint</Application>
  <PresentationFormat>宽屏</PresentationFormat>
  <Paragraphs>52</Paragraphs>
  <Slides>14</Slides>
  <Notes>13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4" baseType="lpstr">
      <vt:lpstr>ArialUnicodeMS</vt:lpstr>
      <vt:lpstr>Myriad Pro</vt:lpstr>
      <vt:lpstr>Myriad Pro Semibold</vt:lpstr>
      <vt:lpstr>微软雅黑</vt:lpstr>
      <vt:lpstr>Arial</vt:lpstr>
      <vt:lpstr>Arial Black</vt:lpstr>
      <vt:lpstr>Calibri</vt:lpstr>
      <vt:lpstr>Courier New</vt:lpstr>
      <vt:lpstr>Wingdings</vt:lpstr>
      <vt:lpstr>TI Corporate: 4x3 – Title &amp; Content</vt:lpstr>
      <vt:lpstr>世纪卓越国际演讲俱乐部 助力嘉宾介绍汇总  分享人生智慧，演说别样精彩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吉他表演：《月亮代表我的心》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WHERE LEADERS ARE MADE  领导者诞生的摇篮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Find Your Voice</dc:title>
  <dc:creator>Andy Tonge</dc:creator>
  <cp:lastModifiedBy>红豆 南国</cp:lastModifiedBy>
  <cp:revision>243</cp:revision>
  <cp:lastPrinted>2018-06-28T19:55:00Z</cp:lastPrinted>
  <dcterms:created xsi:type="dcterms:W3CDTF">2020-09-09T13:37:00Z</dcterms:created>
  <dcterms:modified xsi:type="dcterms:W3CDTF">2021-01-20T08:12:57Z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2052-11.1.0.9999</vt:lpwstr>
  </property>
</Properties>
</file>